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6"/>
    <p:sldMasterId id="2147483692" r:id="rId7"/>
    <p:sldMasterId id="2147483694" r:id="rId8"/>
    <p:sldMasterId id="2147483696" r:id="rId9"/>
    <p:sldMasterId id="2147483669" r:id="rId10"/>
    <p:sldMasterId id="2147483690" r:id="rId11"/>
    <p:sldMasterId id="2147483667" r:id="rId12"/>
    <p:sldMasterId id="2147483698" r:id="rId13"/>
    <p:sldMasterId id="2147483675" r:id="rId14"/>
    <p:sldMasterId id="2147483688" r:id="rId15"/>
    <p:sldMasterId id="2147483700" r:id="rId16"/>
    <p:sldMasterId id="2147483702" r:id="rId17"/>
  </p:sldMasterIdLst>
  <p:notesMasterIdLst>
    <p:notesMasterId r:id="rId49"/>
  </p:notesMasterIdLst>
  <p:sldIdLst>
    <p:sldId id="258" r:id="rId18"/>
    <p:sldId id="273" r:id="rId19"/>
    <p:sldId id="266" r:id="rId20"/>
    <p:sldId id="257" r:id="rId21"/>
    <p:sldId id="274" r:id="rId22"/>
    <p:sldId id="276" r:id="rId23"/>
    <p:sldId id="277" r:id="rId24"/>
    <p:sldId id="267" r:id="rId25"/>
    <p:sldId id="279" r:id="rId26"/>
    <p:sldId id="269" r:id="rId27"/>
    <p:sldId id="280" r:id="rId28"/>
    <p:sldId id="262" r:id="rId29"/>
    <p:sldId id="285" r:id="rId30"/>
    <p:sldId id="278" r:id="rId31"/>
    <p:sldId id="275" r:id="rId32"/>
    <p:sldId id="284" r:id="rId33"/>
    <p:sldId id="282" r:id="rId34"/>
    <p:sldId id="295" r:id="rId35"/>
    <p:sldId id="288" r:id="rId36"/>
    <p:sldId id="294" r:id="rId37"/>
    <p:sldId id="290" r:id="rId38"/>
    <p:sldId id="293" r:id="rId39"/>
    <p:sldId id="283" r:id="rId40"/>
    <p:sldId id="296" r:id="rId41"/>
    <p:sldId id="298" r:id="rId42"/>
    <p:sldId id="265" r:id="rId43"/>
    <p:sldId id="302" r:id="rId44"/>
    <p:sldId id="300" r:id="rId45"/>
    <p:sldId id="264" r:id="rId46"/>
    <p:sldId id="304" r:id="rId47"/>
    <p:sldId id="2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B9"/>
    <a:srgbClr val="ECBBCE"/>
    <a:srgbClr val="683680"/>
    <a:srgbClr val="00A3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70073" autoAdjust="0"/>
  </p:normalViewPr>
  <p:slideViewPr>
    <p:cSldViewPr snapToGrid="0" snapToObjects="1">
      <p:cViewPr varScale="1">
        <p:scale>
          <a:sx n="51" d="100"/>
          <a:sy n="51" d="100"/>
        </p:scale>
        <p:origin x="2076"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8" Type="http://schemas.openxmlformats.org/officeDocument/2006/relationships/slideMaster" Target="slideMasters/slideMaster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0C6D3-DCA5-413F-A12B-84532619810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9DE1FD3-C1BC-4E7E-8788-08B8B67958FC}">
      <dgm:prSet phldrT="[Text]"/>
      <dgm:spPr/>
      <dgm:t>
        <a:bodyPr/>
        <a:lstStyle/>
        <a:p>
          <a:r>
            <a:rPr lang="en-US" dirty="0" smtClean="0"/>
            <a:t>Individual</a:t>
          </a:r>
          <a:endParaRPr lang="en-US" dirty="0"/>
        </a:p>
      </dgm:t>
    </dgm:pt>
    <dgm:pt modelId="{2D81C922-CABE-40A6-A0CE-E526495906FE}" type="parTrans" cxnId="{4EC06DE7-8360-4520-A45D-54FF3A6E0200}">
      <dgm:prSet/>
      <dgm:spPr/>
      <dgm:t>
        <a:bodyPr/>
        <a:lstStyle/>
        <a:p>
          <a:endParaRPr lang="en-US"/>
        </a:p>
      </dgm:t>
    </dgm:pt>
    <dgm:pt modelId="{8B1844EA-49D8-4D68-97C6-7099E0772DFD}" type="sibTrans" cxnId="{4EC06DE7-8360-4520-A45D-54FF3A6E0200}">
      <dgm:prSet/>
      <dgm:spPr/>
      <dgm:t>
        <a:bodyPr/>
        <a:lstStyle/>
        <a:p>
          <a:endParaRPr lang="en-US"/>
        </a:p>
      </dgm:t>
    </dgm:pt>
    <dgm:pt modelId="{55802DB2-8D6A-4027-A5B6-8905842909AF}">
      <dgm:prSet phldrT="[Text]"/>
      <dgm:spPr/>
      <dgm:t>
        <a:bodyPr/>
        <a:lstStyle/>
        <a:p>
          <a:r>
            <a:rPr lang="en-US" dirty="0" smtClean="0"/>
            <a:t>Children's service</a:t>
          </a:r>
          <a:endParaRPr lang="en-US" dirty="0"/>
        </a:p>
      </dgm:t>
    </dgm:pt>
    <dgm:pt modelId="{F1FB2EB8-35AC-41DD-900D-5FF0F5210DF4}" type="parTrans" cxnId="{BE72B89E-2A7F-4898-ADEF-361D3574D943}">
      <dgm:prSet/>
      <dgm:spPr/>
      <dgm:t>
        <a:bodyPr/>
        <a:lstStyle/>
        <a:p>
          <a:endParaRPr lang="en-US"/>
        </a:p>
      </dgm:t>
    </dgm:pt>
    <dgm:pt modelId="{FEE4E158-00DF-44C2-A5C7-C6141A4714E2}" type="sibTrans" cxnId="{BE72B89E-2A7F-4898-ADEF-361D3574D943}">
      <dgm:prSet/>
      <dgm:spPr/>
      <dgm:t>
        <a:bodyPr/>
        <a:lstStyle/>
        <a:p>
          <a:endParaRPr lang="en-US"/>
        </a:p>
      </dgm:t>
    </dgm:pt>
    <dgm:pt modelId="{EC8D0098-5310-4C4E-BF7B-E625051E5A26}">
      <dgm:prSet phldrT="[Text]"/>
      <dgm:spPr/>
      <dgm:t>
        <a:bodyPr/>
        <a:lstStyle/>
        <a:p>
          <a:r>
            <a:rPr lang="en-US" dirty="0" smtClean="0"/>
            <a:t>School</a:t>
          </a:r>
          <a:endParaRPr lang="en-US" dirty="0"/>
        </a:p>
      </dgm:t>
    </dgm:pt>
    <dgm:pt modelId="{4A76DC71-F153-41B2-B927-0F222D784E7D}" type="parTrans" cxnId="{C8490C47-7925-4D2F-AF9D-ADC8071C79A5}">
      <dgm:prSet/>
      <dgm:spPr/>
      <dgm:t>
        <a:bodyPr/>
        <a:lstStyle/>
        <a:p>
          <a:endParaRPr lang="en-US"/>
        </a:p>
      </dgm:t>
    </dgm:pt>
    <dgm:pt modelId="{2185AB0A-3788-4B4B-B7EF-E879BA6B79FF}" type="sibTrans" cxnId="{C8490C47-7925-4D2F-AF9D-ADC8071C79A5}">
      <dgm:prSet/>
      <dgm:spPr/>
      <dgm:t>
        <a:bodyPr/>
        <a:lstStyle/>
        <a:p>
          <a:endParaRPr lang="en-US"/>
        </a:p>
      </dgm:t>
    </dgm:pt>
    <dgm:pt modelId="{E653A913-E296-4380-8251-B1A75885D8F0}">
      <dgm:prSet phldrT="[Text]"/>
      <dgm:spPr/>
      <dgm:t>
        <a:bodyPr/>
        <a:lstStyle/>
        <a:p>
          <a:r>
            <a:rPr lang="en-US" dirty="0" smtClean="0"/>
            <a:t>CEO / ELT / Directors</a:t>
          </a:r>
          <a:endParaRPr lang="en-US" dirty="0"/>
        </a:p>
      </dgm:t>
    </dgm:pt>
    <dgm:pt modelId="{6D96A4C9-8646-4679-9A52-BDC001AE8459}" type="parTrans" cxnId="{AD15D562-9C6D-42F0-AB78-AB7A945F9ED2}">
      <dgm:prSet/>
      <dgm:spPr/>
      <dgm:t>
        <a:bodyPr/>
        <a:lstStyle/>
        <a:p>
          <a:endParaRPr lang="en-US"/>
        </a:p>
      </dgm:t>
    </dgm:pt>
    <dgm:pt modelId="{2B5923E8-7226-4480-9442-30F7081497C5}" type="sibTrans" cxnId="{AD15D562-9C6D-42F0-AB78-AB7A945F9ED2}">
      <dgm:prSet/>
      <dgm:spPr/>
      <dgm:t>
        <a:bodyPr/>
        <a:lstStyle/>
        <a:p>
          <a:endParaRPr lang="en-US"/>
        </a:p>
      </dgm:t>
    </dgm:pt>
    <dgm:pt modelId="{1769EE39-E842-40E8-9B1B-780F8D5FD610}">
      <dgm:prSet phldrT="[Text]"/>
      <dgm:spPr/>
      <dgm:t>
        <a:bodyPr/>
        <a:lstStyle/>
        <a:p>
          <a:r>
            <a:rPr lang="en-US" dirty="0" smtClean="0"/>
            <a:t>Young peoples service </a:t>
          </a:r>
          <a:endParaRPr lang="en-US" dirty="0"/>
        </a:p>
      </dgm:t>
    </dgm:pt>
    <dgm:pt modelId="{4FA47B31-DF67-4FEC-8F1D-7AC4EB5E13C3}" type="parTrans" cxnId="{BCAB1BD6-E7A4-4F12-AE3A-E3C4E97DE4C1}">
      <dgm:prSet/>
      <dgm:spPr/>
      <dgm:t>
        <a:bodyPr/>
        <a:lstStyle/>
        <a:p>
          <a:endParaRPr lang="en-US"/>
        </a:p>
      </dgm:t>
    </dgm:pt>
    <dgm:pt modelId="{352892DB-F83A-497C-BBA3-8D1A0C5860AA}" type="sibTrans" cxnId="{BCAB1BD6-E7A4-4F12-AE3A-E3C4E97DE4C1}">
      <dgm:prSet/>
      <dgm:spPr/>
      <dgm:t>
        <a:bodyPr/>
        <a:lstStyle/>
        <a:p>
          <a:endParaRPr lang="en-US"/>
        </a:p>
      </dgm:t>
    </dgm:pt>
    <dgm:pt modelId="{FDA18EEC-D2C7-4CCF-823E-AE2E20ACF0E6}">
      <dgm:prSet phldrT="[Text]"/>
      <dgm:spPr/>
      <dgm:t>
        <a:bodyPr/>
        <a:lstStyle/>
        <a:p>
          <a:r>
            <a:rPr lang="en-US" dirty="0" smtClean="0"/>
            <a:t>College</a:t>
          </a:r>
          <a:endParaRPr lang="en-US" dirty="0"/>
        </a:p>
      </dgm:t>
    </dgm:pt>
    <dgm:pt modelId="{D877B0C8-2EAD-4676-BF38-033074AA87CE}" type="parTrans" cxnId="{CDDE07B2-3E7B-4EF2-9E11-CBDFE9254FB6}">
      <dgm:prSet/>
      <dgm:spPr/>
      <dgm:t>
        <a:bodyPr/>
        <a:lstStyle/>
        <a:p>
          <a:endParaRPr lang="en-US"/>
        </a:p>
      </dgm:t>
    </dgm:pt>
    <dgm:pt modelId="{7244B7D0-8C18-42E1-ADA5-F98A7F27ADA3}" type="sibTrans" cxnId="{CDDE07B2-3E7B-4EF2-9E11-CBDFE9254FB6}">
      <dgm:prSet/>
      <dgm:spPr/>
      <dgm:t>
        <a:bodyPr/>
        <a:lstStyle/>
        <a:p>
          <a:endParaRPr lang="en-US"/>
        </a:p>
      </dgm:t>
    </dgm:pt>
    <dgm:pt modelId="{13912DAF-2E73-4D9B-923D-3A3F4B8FD6B2}">
      <dgm:prSet phldrT="[Text]"/>
      <dgm:spPr/>
      <dgm:t>
        <a:bodyPr/>
        <a:lstStyle/>
        <a:p>
          <a:endParaRPr lang="en-US" dirty="0"/>
        </a:p>
      </dgm:t>
    </dgm:pt>
    <dgm:pt modelId="{4574A129-537E-4A90-9C93-88C8587AFD96}" type="parTrans" cxnId="{8F2D0B27-BD3D-4121-AF5D-1EA5CA19D754}">
      <dgm:prSet/>
      <dgm:spPr/>
      <dgm:t>
        <a:bodyPr/>
        <a:lstStyle/>
        <a:p>
          <a:endParaRPr lang="en-US"/>
        </a:p>
      </dgm:t>
    </dgm:pt>
    <dgm:pt modelId="{E83F6808-9106-4DAB-A421-F6F7D55368A1}" type="sibTrans" cxnId="{8F2D0B27-BD3D-4121-AF5D-1EA5CA19D754}">
      <dgm:prSet/>
      <dgm:spPr/>
      <dgm:t>
        <a:bodyPr/>
        <a:lstStyle/>
        <a:p>
          <a:endParaRPr lang="en-US"/>
        </a:p>
      </dgm:t>
    </dgm:pt>
    <dgm:pt modelId="{D6908F1D-CA9B-491B-BD54-95990378861D}" type="pres">
      <dgm:prSet presAssocID="{3B10C6D3-DCA5-413F-A12B-845326198100}" presName="cycle" presStyleCnt="0">
        <dgm:presLayoutVars>
          <dgm:chMax val="1"/>
          <dgm:dir/>
          <dgm:animLvl val="ctr"/>
          <dgm:resizeHandles val="exact"/>
        </dgm:presLayoutVars>
      </dgm:prSet>
      <dgm:spPr/>
      <dgm:t>
        <a:bodyPr/>
        <a:lstStyle/>
        <a:p>
          <a:endParaRPr lang="en-US"/>
        </a:p>
      </dgm:t>
    </dgm:pt>
    <dgm:pt modelId="{755EC18F-C722-41B1-AA10-5A73C08DFBBB}" type="pres">
      <dgm:prSet presAssocID="{F9DE1FD3-C1BC-4E7E-8788-08B8B67958FC}" presName="centerShape" presStyleLbl="node0" presStyleIdx="0" presStyleCnt="1"/>
      <dgm:spPr/>
      <dgm:t>
        <a:bodyPr/>
        <a:lstStyle/>
        <a:p>
          <a:endParaRPr lang="en-US"/>
        </a:p>
      </dgm:t>
    </dgm:pt>
    <dgm:pt modelId="{2689B43C-A4C7-41A1-80B2-EE217B107CA8}" type="pres">
      <dgm:prSet presAssocID="{F1FB2EB8-35AC-41DD-900D-5FF0F5210DF4}" presName="parTrans" presStyleLbl="bgSibTrans2D1" presStyleIdx="0" presStyleCnt="5"/>
      <dgm:spPr/>
      <dgm:t>
        <a:bodyPr/>
        <a:lstStyle/>
        <a:p>
          <a:endParaRPr lang="en-US"/>
        </a:p>
      </dgm:t>
    </dgm:pt>
    <dgm:pt modelId="{834E8D70-9B33-4797-9DFC-0FD56302E283}" type="pres">
      <dgm:prSet presAssocID="{55802DB2-8D6A-4027-A5B6-8905842909AF}" presName="node" presStyleLbl="node1" presStyleIdx="0" presStyleCnt="5">
        <dgm:presLayoutVars>
          <dgm:bulletEnabled val="1"/>
        </dgm:presLayoutVars>
      </dgm:prSet>
      <dgm:spPr/>
      <dgm:t>
        <a:bodyPr/>
        <a:lstStyle/>
        <a:p>
          <a:endParaRPr lang="en-US"/>
        </a:p>
      </dgm:t>
    </dgm:pt>
    <dgm:pt modelId="{18898538-8EF7-48D1-BC27-870A7521099A}" type="pres">
      <dgm:prSet presAssocID="{4A76DC71-F153-41B2-B927-0F222D784E7D}" presName="parTrans" presStyleLbl="bgSibTrans2D1" presStyleIdx="1" presStyleCnt="5"/>
      <dgm:spPr/>
      <dgm:t>
        <a:bodyPr/>
        <a:lstStyle/>
        <a:p>
          <a:endParaRPr lang="en-US"/>
        </a:p>
      </dgm:t>
    </dgm:pt>
    <dgm:pt modelId="{27C2205B-71BC-4649-BB5A-F9552986F594}" type="pres">
      <dgm:prSet presAssocID="{EC8D0098-5310-4C4E-BF7B-E625051E5A26}" presName="node" presStyleLbl="node1" presStyleIdx="1" presStyleCnt="5">
        <dgm:presLayoutVars>
          <dgm:bulletEnabled val="1"/>
        </dgm:presLayoutVars>
      </dgm:prSet>
      <dgm:spPr/>
      <dgm:t>
        <a:bodyPr/>
        <a:lstStyle/>
        <a:p>
          <a:endParaRPr lang="en-US"/>
        </a:p>
      </dgm:t>
    </dgm:pt>
    <dgm:pt modelId="{0757D21E-3957-44C9-8E9F-3A0C0A256215}" type="pres">
      <dgm:prSet presAssocID="{6D96A4C9-8646-4679-9A52-BDC001AE8459}" presName="parTrans" presStyleLbl="bgSibTrans2D1" presStyleIdx="2" presStyleCnt="5"/>
      <dgm:spPr/>
      <dgm:t>
        <a:bodyPr/>
        <a:lstStyle/>
        <a:p>
          <a:endParaRPr lang="en-US"/>
        </a:p>
      </dgm:t>
    </dgm:pt>
    <dgm:pt modelId="{BF0435F1-34DF-4C70-9AE0-DE7E52AFCE66}" type="pres">
      <dgm:prSet presAssocID="{E653A913-E296-4380-8251-B1A75885D8F0}" presName="node" presStyleLbl="node1" presStyleIdx="2" presStyleCnt="5">
        <dgm:presLayoutVars>
          <dgm:bulletEnabled val="1"/>
        </dgm:presLayoutVars>
      </dgm:prSet>
      <dgm:spPr/>
      <dgm:t>
        <a:bodyPr/>
        <a:lstStyle/>
        <a:p>
          <a:endParaRPr lang="en-US"/>
        </a:p>
      </dgm:t>
    </dgm:pt>
    <dgm:pt modelId="{7C55447F-790F-4830-BBBD-D47159EEAD04}" type="pres">
      <dgm:prSet presAssocID="{D877B0C8-2EAD-4676-BF38-033074AA87CE}" presName="parTrans" presStyleLbl="bgSibTrans2D1" presStyleIdx="3" presStyleCnt="5"/>
      <dgm:spPr/>
      <dgm:t>
        <a:bodyPr/>
        <a:lstStyle/>
        <a:p>
          <a:endParaRPr lang="en-US"/>
        </a:p>
      </dgm:t>
    </dgm:pt>
    <dgm:pt modelId="{EF8EDF78-9BDA-4EB0-8296-0C8CCC0AE676}" type="pres">
      <dgm:prSet presAssocID="{FDA18EEC-D2C7-4CCF-823E-AE2E20ACF0E6}" presName="node" presStyleLbl="node1" presStyleIdx="3" presStyleCnt="5">
        <dgm:presLayoutVars>
          <dgm:bulletEnabled val="1"/>
        </dgm:presLayoutVars>
      </dgm:prSet>
      <dgm:spPr/>
      <dgm:t>
        <a:bodyPr/>
        <a:lstStyle/>
        <a:p>
          <a:endParaRPr lang="en-US"/>
        </a:p>
      </dgm:t>
    </dgm:pt>
    <dgm:pt modelId="{E617C431-3E78-482D-B0DD-513279B0DEEE}" type="pres">
      <dgm:prSet presAssocID="{4FA47B31-DF67-4FEC-8F1D-7AC4EB5E13C3}" presName="parTrans" presStyleLbl="bgSibTrans2D1" presStyleIdx="4" presStyleCnt="5"/>
      <dgm:spPr/>
      <dgm:t>
        <a:bodyPr/>
        <a:lstStyle/>
        <a:p>
          <a:endParaRPr lang="en-US"/>
        </a:p>
      </dgm:t>
    </dgm:pt>
    <dgm:pt modelId="{6731BBD9-0D6A-45C4-BF7D-1DDE6705F16A}" type="pres">
      <dgm:prSet presAssocID="{1769EE39-E842-40E8-9B1B-780F8D5FD610}" presName="node" presStyleLbl="node1" presStyleIdx="4" presStyleCnt="5">
        <dgm:presLayoutVars>
          <dgm:bulletEnabled val="1"/>
        </dgm:presLayoutVars>
      </dgm:prSet>
      <dgm:spPr/>
      <dgm:t>
        <a:bodyPr/>
        <a:lstStyle/>
        <a:p>
          <a:endParaRPr lang="en-US"/>
        </a:p>
      </dgm:t>
    </dgm:pt>
  </dgm:ptLst>
  <dgm:cxnLst>
    <dgm:cxn modelId="{7CB4CE01-568F-4077-8A59-DAD4D4004AD1}" type="presOf" srcId="{1769EE39-E842-40E8-9B1B-780F8D5FD610}" destId="{6731BBD9-0D6A-45C4-BF7D-1DDE6705F16A}" srcOrd="0" destOrd="0" presId="urn:microsoft.com/office/officeart/2005/8/layout/radial4"/>
    <dgm:cxn modelId="{AD15D562-9C6D-42F0-AB78-AB7A945F9ED2}" srcId="{F9DE1FD3-C1BC-4E7E-8788-08B8B67958FC}" destId="{E653A913-E296-4380-8251-B1A75885D8F0}" srcOrd="2" destOrd="0" parTransId="{6D96A4C9-8646-4679-9A52-BDC001AE8459}" sibTransId="{2B5923E8-7226-4480-9442-30F7081497C5}"/>
    <dgm:cxn modelId="{6475FCF6-4BE3-41F9-83DC-8BAD688F12AD}" type="presOf" srcId="{4A76DC71-F153-41B2-B927-0F222D784E7D}" destId="{18898538-8EF7-48D1-BC27-870A7521099A}" srcOrd="0" destOrd="0" presId="urn:microsoft.com/office/officeart/2005/8/layout/radial4"/>
    <dgm:cxn modelId="{9601BD28-2B0D-4F05-A60E-CDCBB44A2D51}" type="presOf" srcId="{F9DE1FD3-C1BC-4E7E-8788-08B8B67958FC}" destId="{755EC18F-C722-41B1-AA10-5A73C08DFBBB}" srcOrd="0" destOrd="0" presId="urn:microsoft.com/office/officeart/2005/8/layout/radial4"/>
    <dgm:cxn modelId="{CDDE07B2-3E7B-4EF2-9E11-CBDFE9254FB6}" srcId="{F9DE1FD3-C1BC-4E7E-8788-08B8B67958FC}" destId="{FDA18EEC-D2C7-4CCF-823E-AE2E20ACF0E6}" srcOrd="3" destOrd="0" parTransId="{D877B0C8-2EAD-4676-BF38-033074AA87CE}" sibTransId="{7244B7D0-8C18-42E1-ADA5-F98A7F27ADA3}"/>
    <dgm:cxn modelId="{6ED36983-5C71-4D58-9FAA-E9A5292E60E5}" type="presOf" srcId="{4FA47B31-DF67-4FEC-8F1D-7AC4EB5E13C3}" destId="{E617C431-3E78-482D-B0DD-513279B0DEEE}" srcOrd="0" destOrd="0" presId="urn:microsoft.com/office/officeart/2005/8/layout/radial4"/>
    <dgm:cxn modelId="{BE72B89E-2A7F-4898-ADEF-361D3574D943}" srcId="{F9DE1FD3-C1BC-4E7E-8788-08B8B67958FC}" destId="{55802DB2-8D6A-4027-A5B6-8905842909AF}" srcOrd="0" destOrd="0" parTransId="{F1FB2EB8-35AC-41DD-900D-5FF0F5210DF4}" sibTransId="{FEE4E158-00DF-44C2-A5C7-C6141A4714E2}"/>
    <dgm:cxn modelId="{51BC2E33-9FC3-40D5-8C16-50B90D3FCE1F}" type="presOf" srcId="{6D96A4C9-8646-4679-9A52-BDC001AE8459}" destId="{0757D21E-3957-44C9-8E9F-3A0C0A256215}" srcOrd="0" destOrd="0" presId="urn:microsoft.com/office/officeart/2005/8/layout/radial4"/>
    <dgm:cxn modelId="{B8152066-E994-4961-BB7F-B399C4B36504}" type="presOf" srcId="{FDA18EEC-D2C7-4CCF-823E-AE2E20ACF0E6}" destId="{EF8EDF78-9BDA-4EB0-8296-0C8CCC0AE676}" srcOrd="0" destOrd="0" presId="urn:microsoft.com/office/officeart/2005/8/layout/radial4"/>
    <dgm:cxn modelId="{4EC06DE7-8360-4520-A45D-54FF3A6E0200}" srcId="{3B10C6D3-DCA5-413F-A12B-845326198100}" destId="{F9DE1FD3-C1BC-4E7E-8788-08B8B67958FC}" srcOrd="0" destOrd="0" parTransId="{2D81C922-CABE-40A6-A0CE-E526495906FE}" sibTransId="{8B1844EA-49D8-4D68-97C6-7099E0772DFD}"/>
    <dgm:cxn modelId="{BCAB1BD6-E7A4-4F12-AE3A-E3C4E97DE4C1}" srcId="{F9DE1FD3-C1BC-4E7E-8788-08B8B67958FC}" destId="{1769EE39-E842-40E8-9B1B-780F8D5FD610}" srcOrd="4" destOrd="0" parTransId="{4FA47B31-DF67-4FEC-8F1D-7AC4EB5E13C3}" sibTransId="{352892DB-F83A-497C-BBA3-8D1A0C5860AA}"/>
    <dgm:cxn modelId="{C8490C47-7925-4D2F-AF9D-ADC8071C79A5}" srcId="{F9DE1FD3-C1BC-4E7E-8788-08B8B67958FC}" destId="{EC8D0098-5310-4C4E-BF7B-E625051E5A26}" srcOrd="1" destOrd="0" parTransId="{4A76DC71-F153-41B2-B927-0F222D784E7D}" sibTransId="{2185AB0A-3788-4B4B-B7EF-E879BA6B79FF}"/>
    <dgm:cxn modelId="{49A46D30-AC07-48FA-BD51-D158D088EF82}" type="presOf" srcId="{3B10C6D3-DCA5-413F-A12B-845326198100}" destId="{D6908F1D-CA9B-491B-BD54-95990378861D}" srcOrd="0" destOrd="0" presId="urn:microsoft.com/office/officeart/2005/8/layout/radial4"/>
    <dgm:cxn modelId="{C2BC53B4-F037-4543-9F95-9E81EDB0943A}" type="presOf" srcId="{D877B0C8-2EAD-4676-BF38-033074AA87CE}" destId="{7C55447F-790F-4830-BBBD-D47159EEAD04}" srcOrd="0" destOrd="0" presId="urn:microsoft.com/office/officeart/2005/8/layout/radial4"/>
    <dgm:cxn modelId="{87E66531-7F0A-456C-B08D-DC9EEBBB5FE4}" type="presOf" srcId="{E653A913-E296-4380-8251-B1A75885D8F0}" destId="{BF0435F1-34DF-4C70-9AE0-DE7E52AFCE66}" srcOrd="0" destOrd="0" presId="urn:microsoft.com/office/officeart/2005/8/layout/radial4"/>
    <dgm:cxn modelId="{F047E10E-FEB7-46E9-A5F1-1FF1C3936B01}" type="presOf" srcId="{55802DB2-8D6A-4027-A5B6-8905842909AF}" destId="{834E8D70-9B33-4797-9DFC-0FD56302E283}" srcOrd="0" destOrd="0" presId="urn:microsoft.com/office/officeart/2005/8/layout/radial4"/>
    <dgm:cxn modelId="{4F1885C1-55A6-44F8-A250-8325ED215FEF}" type="presOf" srcId="{F1FB2EB8-35AC-41DD-900D-5FF0F5210DF4}" destId="{2689B43C-A4C7-41A1-80B2-EE217B107CA8}" srcOrd="0" destOrd="0" presId="urn:microsoft.com/office/officeart/2005/8/layout/radial4"/>
    <dgm:cxn modelId="{9D5FE655-58AC-48D6-B887-99E83BB05D9C}" type="presOf" srcId="{EC8D0098-5310-4C4E-BF7B-E625051E5A26}" destId="{27C2205B-71BC-4649-BB5A-F9552986F594}" srcOrd="0" destOrd="0" presId="urn:microsoft.com/office/officeart/2005/8/layout/radial4"/>
    <dgm:cxn modelId="{8F2D0B27-BD3D-4121-AF5D-1EA5CA19D754}" srcId="{3B10C6D3-DCA5-413F-A12B-845326198100}" destId="{13912DAF-2E73-4D9B-923D-3A3F4B8FD6B2}" srcOrd="1" destOrd="0" parTransId="{4574A129-537E-4A90-9C93-88C8587AFD96}" sibTransId="{E83F6808-9106-4DAB-A421-F6F7D55368A1}"/>
    <dgm:cxn modelId="{2EA13F47-0E4A-4806-B45A-6E256242D1DE}" type="presParOf" srcId="{D6908F1D-CA9B-491B-BD54-95990378861D}" destId="{755EC18F-C722-41B1-AA10-5A73C08DFBBB}" srcOrd="0" destOrd="0" presId="urn:microsoft.com/office/officeart/2005/8/layout/radial4"/>
    <dgm:cxn modelId="{C542DA16-0CDC-44A2-BB9C-693A0769BC31}" type="presParOf" srcId="{D6908F1D-CA9B-491B-BD54-95990378861D}" destId="{2689B43C-A4C7-41A1-80B2-EE217B107CA8}" srcOrd="1" destOrd="0" presId="urn:microsoft.com/office/officeart/2005/8/layout/radial4"/>
    <dgm:cxn modelId="{EC9F5C91-EAAE-4A98-9892-26D597D5552C}" type="presParOf" srcId="{D6908F1D-CA9B-491B-BD54-95990378861D}" destId="{834E8D70-9B33-4797-9DFC-0FD56302E283}" srcOrd="2" destOrd="0" presId="urn:microsoft.com/office/officeart/2005/8/layout/radial4"/>
    <dgm:cxn modelId="{8C846601-15AB-476C-B5AB-798A55522EC9}" type="presParOf" srcId="{D6908F1D-CA9B-491B-BD54-95990378861D}" destId="{18898538-8EF7-48D1-BC27-870A7521099A}" srcOrd="3" destOrd="0" presId="urn:microsoft.com/office/officeart/2005/8/layout/radial4"/>
    <dgm:cxn modelId="{47E78B88-30B9-4165-938B-BA0566BE4DA0}" type="presParOf" srcId="{D6908F1D-CA9B-491B-BD54-95990378861D}" destId="{27C2205B-71BC-4649-BB5A-F9552986F594}" srcOrd="4" destOrd="0" presId="urn:microsoft.com/office/officeart/2005/8/layout/radial4"/>
    <dgm:cxn modelId="{01078CE8-D05B-4132-B02C-A808784C8A27}" type="presParOf" srcId="{D6908F1D-CA9B-491B-BD54-95990378861D}" destId="{0757D21E-3957-44C9-8E9F-3A0C0A256215}" srcOrd="5" destOrd="0" presId="urn:microsoft.com/office/officeart/2005/8/layout/radial4"/>
    <dgm:cxn modelId="{6DAA90DE-3B27-4F4E-A8B7-5D938042DEF8}" type="presParOf" srcId="{D6908F1D-CA9B-491B-BD54-95990378861D}" destId="{BF0435F1-34DF-4C70-9AE0-DE7E52AFCE66}" srcOrd="6" destOrd="0" presId="urn:microsoft.com/office/officeart/2005/8/layout/radial4"/>
    <dgm:cxn modelId="{F65E811A-47C8-46B2-A985-62770F6C629E}" type="presParOf" srcId="{D6908F1D-CA9B-491B-BD54-95990378861D}" destId="{7C55447F-790F-4830-BBBD-D47159EEAD04}" srcOrd="7" destOrd="0" presId="urn:microsoft.com/office/officeart/2005/8/layout/radial4"/>
    <dgm:cxn modelId="{AB0CE721-5F7A-4A06-B6C5-A0F5939758F1}" type="presParOf" srcId="{D6908F1D-CA9B-491B-BD54-95990378861D}" destId="{EF8EDF78-9BDA-4EB0-8296-0C8CCC0AE676}" srcOrd="8" destOrd="0" presId="urn:microsoft.com/office/officeart/2005/8/layout/radial4"/>
    <dgm:cxn modelId="{0B82E480-2183-46C8-8667-8CCD864938A8}" type="presParOf" srcId="{D6908F1D-CA9B-491B-BD54-95990378861D}" destId="{E617C431-3E78-482D-B0DD-513279B0DEEE}" srcOrd="9" destOrd="0" presId="urn:microsoft.com/office/officeart/2005/8/layout/radial4"/>
    <dgm:cxn modelId="{9D6C43BB-A5DB-4405-8462-687D4503684E}" type="presParOf" srcId="{D6908F1D-CA9B-491B-BD54-95990378861D}" destId="{6731BBD9-0D6A-45C4-BF7D-1DDE6705F16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A90CF-C75A-4F6E-A19B-95DA19B9209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7C38E388-1BA6-4F30-A6AA-856CEB3CD817}">
      <dgm:prSet phldrT="[Text]"/>
      <dgm:spPr/>
      <dgm:t>
        <a:bodyPr/>
        <a:lstStyle/>
        <a:p>
          <a:r>
            <a:rPr lang="en-US" dirty="0" smtClean="0"/>
            <a:t>Support Service</a:t>
          </a:r>
          <a:endParaRPr lang="en-US" dirty="0"/>
        </a:p>
      </dgm:t>
    </dgm:pt>
    <dgm:pt modelId="{6FB10170-EE37-45C5-886C-84E16F8E1279}" type="parTrans" cxnId="{ACEFCDAD-4FEB-4499-AA2B-B8CA77E12021}">
      <dgm:prSet/>
      <dgm:spPr/>
      <dgm:t>
        <a:bodyPr/>
        <a:lstStyle/>
        <a:p>
          <a:endParaRPr lang="en-US"/>
        </a:p>
      </dgm:t>
    </dgm:pt>
    <dgm:pt modelId="{FA958C33-162D-4D6A-8CFE-3D6D1C8AA6CA}" type="sibTrans" cxnId="{ACEFCDAD-4FEB-4499-AA2B-B8CA77E12021}">
      <dgm:prSet/>
      <dgm:spPr/>
      <dgm:t>
        <a:bodyPr/>
        <a:lstStyle/>
        <a:p>
          <a:endParaRPr lang="en-US"/>
        </a:p>
      </dgm:t>
    </dgm:pt>
    <dgm:pt modelId="{2E9F14B7-3C14-4B79-B37D-2978AAEF8D9D}" type="pres">
      <dgm:prSet presAssocID="{D5BA90CF-C75A-4F6E-A19B-95DA19B92092}" presName="Name0" presStyleCnt="0">
        <dgm:presLayoutVars>
          <dgm:chPref val="1"/>
          <dgm:dir/>
          <dgm:animOne val="branch"/>
          <dgm:animLvl val="lvl"/>
          <dgm:resizeHandles/>
        </dgm:presLayoutVars>
      </dgm:prSet>
      <dgm:spPr/>
      <dgm:t>
        <a:bodyPr/>
        <a:lstStyle/>
        <a:p>
          <a:endParaRPr lang="en-US"/>
        </a:p>
      </dgm:t>
    </dgm:pt>
    <dgm:pt modelId="{154689DF-541E-4948-90BA-C55B542967A8}" type="pres">
      <dgm:prSet presAssocID="{7C38E388-1BA6-4F30-A6AA-856CEB3CD817}" presName="vertOne" presStyleCnt="0"/>
      <dgm:spPr/>
    </dgm:pt>
    <dgm:pt modelId="{35A9ACF9-DA9E-4E13-AD02-E83E8BC34562}" type="pres">
      <dgm:prSet presAssocID="{7C38E388-1BA6-4F30-A6AA-856CEB3CD817}" presName="txOne" presStyleLbl="node0" presStyleIdx="0" presStyleCnt="1" custLinFactNeighborX="-86754" custLinFactNeighborY="68909">
        <dgm:presLayoutVars>
          <dgm:chPref val="3"/>
        </dgm:presLayoutVars>
      </dgm:prSet>
      <dgm:spPr/>
      <dgm:t>
        <a:bodyPr/>
        <a:lstStyle/>
        <a:p>
          <a:endParaRPr lang="en-US"/>
        </a:p>
      </dgm:t>
    </dgm:pt>
    <dgm:pt modelId="{4206E2A6-CFCA-4D5C-849E-DA55031AC783}" type="pres">
      <dgm:prSet presAssocID="{7C38E388-1BA6-4F30-A6AA-856CEB3CD817}" presName="horzOne" presStyleCnt="0"/>
      <dgm:spPr/>
    </dgm:pt>
  </dgm:ptLst>
  <dgm:cxnLst>
    <dgm:cxn modelId="{AF7FC479-35F9-4C5C-9143-69DD0AD7A564}" type="presOf" srcId="{7C38E388-1BA6-4F30-A6AA-856CEB3CD817}" destId="{35A9ACF9-DA9E-4E13-AD02-E83E8BC34562}" srcOrd="0" destOrd="0" presId="urn:microsoft.com/office/officeart/2005/8/layout/hierarchy4"/>
    <dgm:cxn modelId="{ACEFCDAD-4FEB-4499-AA2B-B8CA77E12021}" srcId="{D5BA90CF-C75A-4F6E-A19B-95DA19B92092}" destId="{7C38E388-1BA6-4F30-A6AA-856CEB3CD817}" srcOrd="0" destOrd="0" parTransId="{6FB10170-EE37-45C5-886C-84E16F8E1279}" sibTransId="{FA958C33-162D-4D6A-8CFE-3D6D1C8AA6CA}"/>
    <dgm:cxn modelId="{1CF37718-EB6C-423B-A438-5C1062F6F2DD}" type="presOf" srcId="{D5BA90CF-C75A-4F6E-A19B-95DA19B92092}" destId="{2E9F14B7-3C14-4B79-B37D-2978AAEF8D9D}" srcOrd="0" destOrd="0" presId="urn:microsoft.com/office/officeart/2005/8/layout/hierarchy4"/>
    <dgm:cxn modelId="{A5153C3F-D1AC-4587-BB9F-F0A6B136E60F}" type="presParOf" srcId="{2E9F14B7-3C14-4B79-B37D-2978AAEF8D9D}" destId="{154689DF-541E-4948-90BA-C55B542967A8}" srcOrd="0" destOrd="0" presId="urn:microsoft.com/office/officeart/2005/8/layout/hierarchy4"/>
    <dgm:cxn modelId="{476FCFAE-4D9D-41C6-9B21-74BDDD630684}" type="presParOf" srcId="{154689DF-541E-4948-90BA-C55B542967A8}" destId="{35A9ACF9-DA9E-4E13-AD02-E83E8BC34562}" srcOrd="0" destOrd="0" presId="urn:microsoft.com/office/officeart/2005/8/layout/hierarchy4"/>
    <dgm:cxn modelId="{A8A59E42-7E56-4827-B677-A1B093233C98}" type="presParOf" srcId="{154689DF-541E-4948-90BA-C55B542967A8}" destId="{4206E2A6-CFCA-4D5C-849E-DA55031AC783}"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308EE-BC46-4030-9364-D9645D0A889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8F4625C8-548E-431A-977C-E559A4BC1389}">
      <dgm:prSet phldrT="[Text]"/>
      <dgm:spPr/>
      <dgm:t>
        <a:bodyPr/>
        <a:lstStyle/>
        <a:p>
          <a:r>
            <a:rPr lang="en-US" dirty="0" smtClean="0"/>
            <a:t>Positive Behaviour Support </a:t>
          </a:r>
          <a:endParaRPr lang="en-US" dirty="0"/>
        </a:p>
      </dgm:t>
    </dgm:pt>
    <dgm:pt modelId="{B7F42227-2703-4C52-AD9E-6691BFEAB472}" type="parTrans" cxnId="{F33F9F06-4E15-4989-973F-EE5072719FF1}">
      <dgm:prSet/>
      <dgm:spPr/>
      <dgm:t>
        <a:bodyPr/>
        <a:lstStyle/>
        <a:p>
          <a:endParaRPr lang="en-US"/>
        </a:p>
      </dgm:t>
    </dgm:pt>
    <dgm:pt modelId="{1382E3E3-6BA8-4266-9EFB-0BF81782E882}" type="sibTrans" cxnId="{F33F9F06-4E15-4989-973F-EE5072719FF1}">
      <dgm:prSet/>
      <dgm:spPr/>
      <dgm:t>
        <a:bodyPr/>
        <a:lstStyle/>
        <a:p>
          <a:endParaRPr lang="en-US"/>
        </a:p>
      </dgm:t>
    </dgm:pt>
    <dgm:pt modelId="{44D46393-E45F-4689-8484-B3E443CB0EEF}" type="pres">
      <dgm:prSet presAssocID="{C38308EE-BC46-4030-9364-D9645D0A889A}" presName="Name0" presStyleCnt="0">
        <dgm:presLayoutVars>
          <dgm:chPref val="1"/>
          <dgm:dir/>
          <dgm:animOne val="branch"/>
          <dgm:animLvl val="lvl"/>
          <dgm:resizeHandles/>
        </dgm:presLayoutVars>
      </dgm:prSet>
      <dgm:spPr/>
      <dgm:t>
        <a:bodyPr/>
        <a:lstStyle/>
        <a:p>
          <a:endParaRPr lang="en-US"/>
        </a:p>
      </dgm:t>
    </dgm:pt>
    <dgm:pt modelId="{DFF15D74-2E68-406E-871B-A1690AF60D85}" type="pres">
      <dgm:prSet presAssocID="{8F4625C8-548E-431A-977C-E559A4BC1389}" presName="vertOne" presStyleCnt="0"/>
      <dgm:spPr/>
    </dgm:pt>
    <dgm:pt modelId="{BE4A69B2-9252-408A-9A23-F44B032D0315}" type="pres">
      <dgm:prSet presAssocID="{8F4625C8-548E-431A-977C-E559A4BC1389}" presName="txOne" presStyleLbl="node0" presStyleIdx="0" presStyleCnt="1" custLinFactNeighborX="388" custLinFactNeighborY="1170">
        <dgm:presLayoutVars>
          <dgm:chPref val="3"/>
        </dgm:presLayoutVars>
      </dgm:prSet>
      <dgm:spPr/>
      <dgm:t>
        <a:bodyPr/>
        <a:lstStyle/>
        <a:p>
          <a:endParaRPr lang="en-US"/>
        </a:p>
      </dgm:t>
    </dgm:pt>
    <dgm:pt modelId="{83878906-FF21-49D7-8BF4-8F4995AA3D55}" type="pres">
      <dgm:prSet presAssocID="{8F4625C8-548E-431A-977C-E559A4BC1389}" presName="horzOne" presStyleCnt="0"/>
      <dgm:spPr/>
    </dgm:pt>
  </dgm:ptLst>
  <dgm:cxnLst>
    <dgm:cxn modelId="{DAA644EE-207A-4881-BD2B-038663F1E801}" type="presOf" srcId="{8F4625C8-548E-431A-977C-E559A4BC1389}" destId="{BE4A69B2-9252-408A-9A23-F44B032D0315}" srcOrd="0" destOrd="0" presId="urn:microsoft.com/office/officeart/2005/8/layout/hierarchy4"/>
    <dgm:cxn modelId="{F33F9F06-4E15-4989-973F-EE5072719FF1}" srcId="{C38308EE-BC46-4030-9364-D9645D0A889A}" destId="{8F4625C8-548E-431A-977C-E559A4BC1389}" srcOrd="0" destOrd="0" parTransId="{B7F42227-2703-4C52-AD9E-6691BFEAB472}" sibTransId="{1382E3E3-6BA8-4266-9EFB-0BF81782E882}"/>
    <dgm:cxn modelId="{040A4282-497B-4245-A0A8-3F79CFFBDAE3}" type="presOf" srcId="{C38308EE-BC46-4030-9364-D9645D0A889A}" destId="{44D46393-E45F-4689-8484-B3E443CB0EEF}" srcOrd="0" destOrd="0" presId="urn:microsoft.com/office/officeart/2005/8/layout/hierarchy4"/>
    <dgm:cxn modelId="{2FBC7697-5064-4CDE-AF76-540779E10C8A}" type="presParOf" srcId="{44D46393-E45F-4689-8484-B3E443CB0EEF}" destId="{DFF15D74-2E68-406E-871B-A1690AF60D85}" srcOrd="0" destOrd="0" presId="urn:microsoft.com/office/officeart/2005/8/layout/hierarchy4"/>
    <dgm:cxn modelId="{7DA6EC0D-0CFC-40C4-B84B-93A579B774C8}" type="presParOf" srcId="{DFF15D74-2E68-406E-871B-A1690AF60D85}" destId="{BE4A69B2-9252-408A-9A23-F44B032D0315}" srcOrd="0" destOrd="0" presId="urn:microsoft.com/office/officeart/2005/8/layout/hierarchy4"/>
    <dgm:cxn modelId="{14FCB94E-90A1-421C-BD27-C05ED26FB84F}" type="presParOf" srcId="{DFF15D74-2E68-406E-871B-A1690AF60D85}" destId="{83878906-FF21-49D7-8BF4-8F4995AA3D55}"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DBCAB4-177B-4666-B471-35A640E9854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7A451B5C-080F-48B7-BD8F-7C8515F9C149}">
      <dgm:prSet phldrT="[Text]"/>
      <dgm:spPr/>
      <dgm:t>
        <a:bodyPr/>
        <a:lstStyle/>
        <a:p>
          <a:r>
            <a:rPr lang="en-US" dirty="0" smtClean="0"/>
            <a:t>Leadership / HR</a:t>
          </a:r>
          <a:endParaRPr lang="en-US" dirty="0"/>
        </a:p>
      </dgm:t>
    </dgm:pt>
    <dgm:pt modelId="{00D8CA23-F471-40BC-9EDF-C7045F5A68B8}" type="parTrans" cxnId="{13427435-1405-415F-A883-6B617C85BA1E}">
      <dgm:prSet/>
      <dgm:spPr/>
      <dgm:t>
        <a:bodyPr/>
        <a:lstStyle/>
        <a:p>
          <a:endParaRPr lang="en-US"/>
        </a:p>
      </dgm:t>
    </dgm:pt>
    <dgm:pt modelId="{46B3ADB5-75AF-4E11-B6DE-DC92A6AF49DE}" type="sibTrans" cxnId="{13427435-1405-415F-A883-6B617C85BA1E}">
      <dgm:prSet/>
      <dgm:spPr/>
      <dgm:t>
        <a:bodyPr/>
        <a:lstStyle/>
        <a:p>
          <a:endParaRPr lang="en-US"/>
        </a:p>
      </dgm:t>
    </dgm:pt>
    <dgm:pt modelId="{10E195C4-2F2C-40E4-9DFA-207D3CD2107C}">
      <dgm:prSet phldrT="[Text]"/>
      <dgm:spPr/>
      <dgm:t>
        <a:bodyPr/>
        <a:lstStyle/>
        <a:p>
          <a:r>
            <a:rPr lang="en-US" dirty="0" smtClean="0"/>
            <a:t>Training </a:t>
          </a:r>
        </a:p>
        <a:p>
          <a:r>
            <a:rPr lang="en-US" dirty="0" smtClean="0"/>
            <a:t>Coaches</a:t>
          </a:r>
          <a:endParaRPr lang="en-US" dirty="0"/>
        </a:p>
      </dgm:t>
    </dgm:pt>
    <dgm:pt modelId="{7392FC6F-02C0-41D3-B5D2-4E5303CBE4B6}" type="parTrans" cxnId="{06E1027D-9DA9-41B2-BD14-8235A3B4E2D8}">
      <dgm:prSet/>
      <dgm:spPr/>
      <dgm:t>
        <a:bodyPr/>
        <a:lstStyle/>
        <a:p>
          <a:endParaRPr lang="en-US"/>
        </a:p>
      </dgm:t>
    </dgm:pt>
    <dgm:pt modelId="{5B16ABBA-4E24-4501-8C13-D42C816FFF60}" type="sibTrans" cxnId="{06E1027D-9DA9-41B2-BD14-8235A3B4E2D8}">
      <dgm:prSet/>
      <dgm:spPr/>
      <dgm:t>
        <a:bodyPr/>
        <a:lstStyle/>
        <a:p>
          <a:endParaRPr lang="en-US"/>
        </a:p>
      </dgm:t>
    </dgm:pt>
    <dgm:pt modelId="{D9B1A785-4837-4671-B7DA-21D7A1AFC45D}">
      <dgm:prSet phldrT="[Text]"/>
      <dgm:spPr/>
      <dgm:t>
        <a:bodyPr/>
        <a:lstStyle/>
        <a:p>
          <a:r>
            <a:rPr lang="en-US" dirty="0" smtClean="0"/>
            <a:t>Training </a:t>
          </a:r>
        </a:p>
        <a:p>
          <a:r>
            <a:rPr lang="en-US" dirty="0" smtClean="0"/>
            <a:t>All staff </a:t>
          </a:r>
          <a:endParaRPr lang="en-US" dirty="0"/>
        </a:p>
      </dgm:t>
    </dgm:pt>
    <dgm:pt modelId="{4CC1D405-593C-434A-86BD-F6BFE199BD78}" type="parTrans" cxnId="{9772B59C-A423-48A7-86CC-704416EDA580}">
      <dgm:prSet/>
      <dgm:spPr/>
      <dgm:t>
        <a:bodyPr/>
        <a:lstStyle/>
        <a:p>
          <a:endParaRPr lang="en-US"/>
        </a:p>
      </dgm:t>
    </dgm:pt>
    <dgm:pt modelId="{4F78F616-4B14-442E-AAA4-B9F37BCA9D74}" type="sibTrans" cxnId="{9772B59C-A423-48A7-86CC-704416EDA580}">
      <dgm:prSet/>
      <dgm:spPr/>
      <dgm:t>
        <a:bodyPr/>
        <a:lstStyle/>
        <a:p>
          <a:endParaRPr lang="en-US"/>
        </a:p>
      </dgm:t>
    </dgm:pt>
    <dgm:pt modelId="{8B080BD7-78C1-4248-9415-B861414F3853}">
      <dgm:prSet phldrT="[Text]"/>
      <dgm:spPr/>
      <dgm:t>
        <a:bodyPr/>
        <a:lstStyle/>
        <a:p>
          <a:r>
            <a:rPr lang="en-US" dirty="0" smtClean="0"/>
            <a:t>Paperwork </a:t>
          </a:r>
          <a:endParaRPr lang="en-US" dirty="0"/>
        </a:p>
      </dgm:t>
    </dgm:pt>
    <dgm:pt modelId="{33BBE349-8030-421B-A478-CD01E1F762AD}" type="parTrans" cxnId="{49D63E81-E2AA-4528-B110-7DAF1AAA001F}">
      <dgm:prSet/>
      <dgm:spPr/>
      <dgm:t>
        <a:bodyPr/>
        <a:lstStyle/>
        <a:p>
          <a:endParaRPr lang="en-US"/>
        </a:p>
      </dgm:t>
    </dgm:pt>
    <dgm:pt modelId="{7F3E713A-AA0D-4B60-BA91-99E8739CDC86}" type="sibTrans" cxnId="{49D63E81-E2AA-4528-B110-7DAF1AAA001F}">
      <dgm:prSet/>
      <dgm:spPr/>
      <dgm:t>
        <a:bodyPr/>
        <a:lstStyle/>
        <a:p>
          <a:endParaRPr lang="en-US"/>
        </a:p>
      </dgm:t>
    </dgm:pt>
    <dgm:pt modelId="{D5475004-345F-43E8-A34B-41280F404BEC}">
      <dgm:prSet phldrT="[Text]"/>
      <dgm:spPr/>
      <dgm:t>
        <a:bodyPr/>
        <a:lstStyle/>
        <a:p>
          <a:r>
            <a:rPr lang="en-US" dirty="0" smtClean="0"/>
            <a:t>Recording system </a:t>
          </a:r>
          <a:endParaRPr lang="en-US" dirty="0"/>
        </a:p>
      </dgm:t>
    </dgm:pt>
    <dgm:pt modelId="{8AF01618-E76B-4772-B330-934CFB67190C}" type="parTrans" cxnId="{32A000BE-74F6-494D-98CA-A257C7B90C3C}">
      <dgm:prSet/>
      <dgm:spPr/>
      <dgm:t>
        <a:bodyPr/>
        <a:lstStyle/>
        <a:p>
          <a:endParaRPr lang="en-US"/>
        </a:p>
      </dgm:t>
    </dgm:pt>
    <dgm:pt modelId="{74225144-A808-457A-981E-E75069FCC8BE}" type="sibTrans" cxnId="{32A000BE-74F6-494D-98CA-A257C7B90C3C}">
      <dgm:prSet/>
      <dgm:spPr/>
      <dgm:t>
        <a:bodyPr/>
        <a:lstStyle/>
        <a:p>
          <a:endParaRPr lang="en-US"/>
        </a:p>
      </dgm:t>
    </dgm:pt>
    <dgm:pt modelId="{F41D8301-0BD6-497F-A778-AB7CD8EAC69B}">
      <dgm:prSet phldrT="[Text]"/>
      <dgm:spPr/>
      <dgm:t>
        <a:bodyPr/>
        <a:lstStyle/>
        <a:p>
          <a:r>
            <a:rPr lang="en-US" dirty="0" smtClean="0"/>
            <a:t> Baseline recording </a:t>
          </a:r>
          <a:endParaRPr lang="en-US" dirty="0"/>
        </a:p>
      </dgm:t>
    </dgm:pt>
    <dgm:pt modelId="{C4F0E50F-D246-4ACF-9121-4DB05E0A97AF}" type="parTrans" cxnId="{6B0929E8-6236-4943-9A7C-A76953BDD876}">
      <dgm:prSet/>
      <dgm:spPr/>
      <dgm:t>
        <a:bodyPr/>
        <a:lstStyle/>
        <a:p>
          <a:endParaRPr lang="en-US"/>
        </a:p>
      </dgm:t>
    </dgm:pt>
    <dgm:pt modelId="{FA3CC7C0-302F-4654-AEFD-10F6072A722F}" type="sibTrans" cxnId="{6B0929E8-6236-4943-9A7C-A76953BDD876}">
      <dgm:prSet/>
      <dgm:spPr/>
      <dgm:t>
        <a:bodyPr/>
        <a:lstStyle/>
        <a:p>
          <a:endParaRPr lang="en-US"/>
        </a:p>
      </dgm:t>
    </dgm:pt>
    <dgm:pt modelId="{AF854476-C61A-4428-9670-5B6B5FD029C1}">
      <dgm:prSet phldrT="[Text]"/>
      <dgm:spPr/>
      <dgm:t>
        <a:bodyPr/>
        <a:lstStyle/>
        <a:p>
          <a:r>
            <a:rPr lang="en-US" dirty="0" smtClean="0"/>
            <a:t>PBS refreshers / Induction </a:t>
          </a:r>
          <a:endParaRPr lang="en-US" dirty="0"/>
        </a:p>
      </dgm:t>
    </dgm:pt>
    <dgm:pt modelId="{172D1009-A1F4-4CF7-B37A-420C39C842F4}" type="parTrans" cxnId="{4F563588-5C28-413C-A5E3-67C35ED40F73}">
      <dgm:prSet/>
      <dgm:spPr/>
      <dgm:t>
        <a:bodyPr/>
        <a:lstStyle/>
        <a:p>
          <a:endParaRPr lang="en-US"/>
        </a:p>
      </dgm:t>
    </dgm:pt>
    <dgm:pt modelId="{6EE1056A-9371-44AD-9A28-0936922AD8D2}" type="sibTrans" cxnId="{4F563588-5C28-413C-A5E3-67C35ED40F73}">
      <dgm:prSet/>
      <dgm:spPr/>
      <dgm:t>
        <a:bodyPr/>
        <a:lstStyle/>
        <a:p>
          <a:endParaRPr lang="en-US"/>
        </a:p>
      </dgm:t>
    </dgm:pt>
    <dgm:pt modelId="{47A2CE68-49F9-4A17-BE71-96EBCF463ED0}" type="pres">
      <dgm:prSet presAssocID="{22DBCAB4-177B-4666-B471-35A640E98549}" presName="Name0" presStyleCnt="0">
        <dgm:presLayoutVars>
          <dgm:dir/>
          <dgm:resizeHandles/>
        </dgm:presLayoutVars>
      </dgm:prSet>
      <dgm:spPr/>
      <dgm:t>
        <a:bodyPr/>
        <a:lstStyle/>
        <a:p>
          <a:endParaRPr lang="en-US"/>
        </a:p>
      </dgm:t>
    </dgm:pt>
    <dgm:pt modelId="{EF795A3F-EA68-4D80-8BBC-F420A1A29A05}" type="pres">
      <dgm:prSet presAssocID="{7A451B5C-080F-48B7-BD8F-7C8515F9C149}" presName="compNode" presStyleCnt="0"/>
      <dgm:spPr/>
    </dgm:pt>
    <dgm:pt modelId="{CAA7477D-3F4A-49F0-8706-A40296314F95}" type="pres">
      <dgm:prSet presAssocID="{7A451B5C-080F-48B7-BD8F-7C8515F9C149}" presName="dummyConnPt" presStyleCnt="0"/>
      <dgm:spPr/>
    </dgm:pt>
    <dgm:pt modelId="{23F8DAB7-213E-40A4-9E13-F6680ECBCEDA}" type="pres">
      <dgm:prSet presAssocID="{7A451B5C-080F-48B7-BD8F-7C8515F9C149}" presName="node" presStyleLbl="node1" presStyleIdx="0" presStyleCnt="7">
        <dgm:presLayoutVars>
          <dgm:bulletEnabled val="1"/>
        </dgm:presLayoutVars>
      </dgm:prSet>
      <dgm:spPr/>
      <dgm:t>
        <a:bodyPr/>
        <a:lstStyle/>
        <a:p>
          <a:endParaRPr lang="en-US"/>
        </a:p>
      </dgm:t>
    </dgm:pt>
    <dgm:pt modelId="{FAFFE11E-CACC-4829-8DC1-FB548EFBE64E}" type="pres">
      <dgm:prSet presAssocID="{46B3ADB5-75AF-4E11-B6DE-DC92A6AF49DE}" presName="sibTrans" presStyleLbl="bgSibTrans2D1" presStyleIdx="0" presStyleCnt="6"/>
      <dgm:spPr/>
      <dgm:t>
        <a:bodyPr/>
        <a:lstStyle/>
        <a:p>
          <a:endParaRPr lang="en-US"/>
        </a:p>
      </dgm:t>
    </dgm:pt>
    <dgm:pt modelId="{9D75B57C-4694-40B3-B212-B27F2D5814A8}" type="pres">
      <dgm:prSet presAssocID="{10E195C4-2F2C-40E4-9DFA-207D3CD2107C}" presName="compNode" presStyleCnt="0"/>
      <dgm:spPr/>
    </dgm:pt>
    <dgm:pt modelId="{468C84E8-4413-4C87-8397-9F91CF2B0087}" type="pres">
      <dgm:prSet presAssocID="{10E195C4-2F2C-40E4-9DFA-207D3CD2107C}" presName="dummyConnPt" presStyleCnt="0"/>
      <dgm:spPr/>
    </dgm:pt>
    <dgm:pt modelId="{07EE635D-91D0-43F8-B3DA-8109EB368C41}" type="pres">
      <dgm:prSet presAssocID="{10E195C4-2F2C-40E4-9DFA-207D3CD2107C}" presName="node" presStyleLbl="node1" presStyleIdx="1" presStyleCnt="7" custLinFactNeighborX="1797" custLinFactNeighborY="-909">
        <dgm:presLayoutVars>
          <dgm:bulletEnabled val="1"/>
        </dgm:presLayoutVars>
      </dgm:prSet>
      <dgm:spPr/>
      <dgm:t>
        <a:bodyPr/>
        <a:lstStyle/>
        <a:p>
          <a:endParaRPr lang="en-US"/>
        </a:p>
      </dgm:t>
    </dgm:pt>
    <dgm:pt modelId="{9335DE2A-7E2B-4068-B05D-1135EF5BFC7E}" type="pres">
      <dgm:prSet presAssocID="{5B16ABBA-4E24-4501-8C13-D42C816FFF60}" presName="sibTrans" presStyleLbl="bgSibTrans2D1" presStyleIdx="1" presStyleCnt="6"/>
      <dgm:spPr/>
      <dgm:t>
        <a:bodyPr/>
        <a:lstStyle/>
        <a:p>
          <a:endParaRPr lang="en-US"/>
        </a:p>
      </dgm:t>
    </dgm:pt>
    <dgm:pt modelId="{19D563E9-3C06-42FF-AF69-2969C597F7EE}" type="pres">
      <dgm:prSet presAssocID="{D9B1A785-4837-4671-B7DA-21D7A1AFC45D}" presName="compNode" presStyleCnt="0"/>
      <dgm:spPr/>
    </dgm:pt>
    <dgm:pt modelId="{04586C04-B682-4F7E-8C55-79C5D4FD8178}" type="pres">
      <dgm:prSet presAssocID="{D9B1A785-4837-4671-B7DA-21D7A1AFC45D}" presName="dummyConnPt" presStyleCnt="0"/>
      <dgm:spPr/>
    </dgm:pt>
    <dgm:pt modelId="{9D3FCD49-55C4-4851-9A35-631185267C03}" type="pres">
      <dgm:prSet presAssocID="{D9B1A785-4837-4671-B7DA-21D7A1AFC45D}" presName="node" presStyleLbl="node1" presStyleIdx="2" presStyleCnt="7" custLinFactNeighborX="632" custLinFactNeighborY="232">
        <dgm:presLayoutVars>
          <dgm:bulletEnabled val="1"/>
        </dgm:presLayoutVars>
      </dgm:prSet>
      <dgm:spPr/>
      <dgm:t>
        <a:bodyPr/>
        <a:lstStyle/>
        <a:p>
          <a:endParaRPr lang="en-US"/>
        </a:p>
      </dgm:t>
    </dgm:pt>
    <dgm:pt modelId="{4FDECE2A-46A6-4EE7-BA1C-576896316FBD}" type="pres">
      <dgm:prSet presAssocID="{4F78F616-4B14-442E-AAA4-B9F37BCA9D74}" presName="sibTrans" presStyleLbl="bgSibTrans2D1" presStyleIdx="2" presStyleCnt="6"/>
      <dgm:spPr/>
      <dgm:t>
        <a:bodyPr/>
        <a:lstStyle/>
        <a:p>
          <a:endParaRPr lang="en-US"/>
        </a:p>
      </dgm:t>
    </dgm:pt>
    <dgm:pt modelId="{DA50EB2E-DDBF-4D0B-8250-D9023AC32566}" type="pres">
      <dgm:prSet presAssocID="{8B080BD7-78C1-4248-9415-B861414F3853}" presName="compNode" presStyleCnt="0"/>
      <dgm:spPr/>
    </dgm:pt>
    <dgm:pt modelId="{AD73640A-3420-40B7-9A2E-2E06D7A75A9A}" type="pres">
      <dgm:prSet presAssocID="{8B080BD7-78C1-4248-9415-B861414F3853}" presName="dummyConnPt" presStyleCnt="0"/>
      <dgm:spPr/>
    </dgm:pt>
    <dgm:pt modelId="{998D2DCC-9E95-48ED-A8BC-58F69DA9E3F8}" type="pres">
      <dgm:prSet presAssocID="{8B080BD7-78C1-4248-9415-B861414F3853}" presName="node" presStyleLbl="node1" presStyleIdx="3" presStyleCnt="7">
        <dgm:presLayoutVars>
          <dgm:bulletEnabled val="1"/>
        </dgm:presLayoutVars>
      </dgm:prSet>
      <dgm:spPr/>
      <dgm:t>
        <a:bodyPr/>
        <a:lstStyle/>
        <a:p>
          <a:endParaRPr lang="en-US"/>
        </a:p>
      </dgm:t>
    </dgm:pt>
    <dgm:pt modelId="{511296A0-E28A-46B4-B80E-4D21447E7E3E}" type="pres">
      <dgm:prSet presAssocID="{7F3E713A-AA0D-4B60-BA91-99E8739CDC86}" presName="sibTrans" presStyleLbl="bgSibTrans2D1" presStyleIdx="3" presStyleCnt="6"/>
      <dgm:spPr/>
      <dgm:t>
        <a:bodyPr/>
        <a:lstStyle/>
        <a:p>
          <a:endParaRPr lang="en-US"/>
        </a:p>
      </dgm:t>
    </dgm:pt>
    <dgm:pt modelId="{2E365656-0922-407E-BB82-F6511975DD0D}" type="pres">
      <dgm:prSet presAssocID="{D5475004-345F-43E8-A34B-41280F404BEC}" presName="compNode" presStyleCnt="0"/>
      <dgm:spPr/>
    </dgm:pt>
    <dgm:pt modelId="{7E32F0DB-5463-4AA0-84D8-D1E1CE56A878}" type="pres">
      <dgm:prSet presAssocID="{D5475004-345F-43E8-A34B-41280F404BEC}" presName="dummyConnPt" presStyleCnt="0"/>
      <dgm:spPr/>
    </dgm:pt>
    <dgm:pt modelId="{AA4409E9-71C1-4CBE-A47D-1634D5453C2A}" type="pres">
      <dgm:prSet presAssocID="{D5475004-345F-43E8-A34B-41280F404BEC}" presName="node" presStyleLbl="node1" presStyleIdx="4" presStyleCnt="7">
        <dgm:presLayoutVars>
          <dgm:bulletEnabled val="1"/>
        </dgm:presLayoutVars>
      </dgm:prSet>
      <dgm:spPr/>
      <dgm:t>
        <a:bodyPr/>
        <a:lstStyle/>
        <a:p>
          <a:endParaRPr lang="en-US"/>
        </a:p>
      </dgm:t>
    </dgm:pt>
    <dgm:pt modelId="{FC17AE57-AE5B-43BD-BAF4-239FFFE69F47}" type="pres">
      <dgm:prSet presAssocID="{74225144-A808-457A-981E-E75069FCC8BE}" presName="sibTrans" presStyleLbl="bgSibTrans2D1" presStyleIdx="4" presStyleCnt="6"/>
      <dgm:spPr/>
      <dgm:t>
        <a:bodyPr/>
        <a:lstStyle/>
        <a:p>
          <a:endParaRPr lang="en-US"/>
        </a:p>
      </dgm:t>
    </dgm:pt>
    <dgm:pt modelId="{67E23E5C-FBC7-4D1D-B37B-9CFB246A2426}" type="pres">
      <dgm:prSet presAssocID="{F41D8301-0BD6-497F-A778-AB7CD8EAC69B}" presName="compNode" presStyleCnt="0"/>
      <dgm:spPr/>
    </dgm:pt>
    <dgm:pt modelId="{7288ECC9-64FC-463A-84C0-CDC3CF36E85A}" type="pres">
      <dgm:prSet presAssocID="{F41D8301-0BD6-497F-A778-AB7CD8EAC69B}" presName="dummyConnPt" presStyleCnt="0"/>
      <dgm:spPr/>
    </dgm:pt>
    <dgm:pt modelId="{A8FC1A3B-A8B4-4A99-83AE-845ADB0B0025}" type="pres">
      <dgm:prSet presAssocID="{F41D8301-0BD6-497F-A778-AB7CD8EAC69B}" presName="node" presStyleLbl="node1" presStyleIdx="5" presStyleCnt="7" custLinFactNeighborX="1265" custLinFactNeighborY="-232">
        <dgm:presLayoutVars>
          <dgm:bulletEnabled val="1"/>
        </dgm:presLayoutVars>
      </dgm:prSet>
      <dgm:spPr/>
      <dgm:t>
        <a:bodyPr/>
        <a:lstStyle/>
        <a:p>
          <a:endParaRPr lang="en-US"/>
        </a:p>
      </dgm:t>
    </dgm:pt>
    <dgm:pt modelId="{D0068C23-56DB-479E-B482-EFF5E395B1AF}" type="pres">
      <dgm:prSet presAssocID="{FA3CC7C0-302F-4654-AEFD-10F6072A722F}" presName="sibTrans" presStyleLbl="bgSibTrans2D1" presStyleIdx="5" presStyleCnt="6"/>
      <dgm:spPr/>
      <dgm:t>
        <a:bodyPr/>
        <a:lstStyle/>
        <a:p>
          <a:endParaRPr lang="en-US"/>
        </a:p>
      </dgm:t>
    </dgm:pt>
    <dgm:pt modelId="{F3C81F98-89BB-4A9E-B381-5A38C770B0E5}" type="pres">
      <dgm:prSet presAssocID="{AF854476-C61A-4428-9670-5B6B5FD029C1}" presName="compNode" presStyleCnt="0"/>
      <dgm:spPr/>
    </dgm:pt>
    <dgm:pt modelId="{97ACE925-0F52-4028-9B5F-8C63303493E9}" type="pres">
      <dgm:prSet presAssocID="{AF854476-C61A-4428-9670-5B6B5FD029C1}" presName="dummyConnPt" presStyleCnt="0"/>
      <dgm:spPr/>
    </dgm:pt>
    <dgm:pt modelId="{E0404F33-305B-432D-B3FC-6CF621B7AE91}" type="pres">
      <dgm:prSet presAssocID="{AF854476-C61A-4428-9670-5B6B5FD029C1}" presName="node" presStyleLbl="node1" presStyleIdx="6" presStyleCnt="7">
        <dgm:presLayoutVars>
          <dgm:bulletEnabled val="1"/>
        </dgm:presLayoutVars>
      </dgm:prSet>
      <dgm:spPr/>
      <dgm:t>
        <a:bodyPr/>
        <a:lstStyle/>
        <a:p>
          <a:endParaRPr lang="en-US"/>
        </a:p>
      </dgm:t>
    </dgm:pt>
  </dgm:ptLst>
  <dgm:cxnLst>
    <dgm:cxn modelId="{8852ACE8-6F8F-41BB-87DE-CDB5275BBE1F}" type="presOf" srcId="{4F78F616-4B14-442E-AAA4-B9F37BCA9D74}" destId="{4FDECE2A-46A6-4EE7-BA1C-576896316FBD}" srcOrd="0" destOrd="0" presId="urn:microsoft.com/office/officeart/2005/8/layout/bProcess4"/>
    <dgm:cxn modelId="{49D63E81-E2AA-4528-B110-7DAF1AAA001F}" srcId="{22DBCAB4-177B-4666-B471-35A640E98549}" destId="{8B080BD7-78C1-4248-9415-B861414F3853}" srcOrd="3" destOrd="0" parTransId="{33BBE349-8030-421B-A478-CD01E1F762AD}" sibTransId="{7F3E713A-AA0D-4B60-BA91-99E8739CDC86}"/>
    <dgm:cxn modelId="{2D7525D2-239C-4636-B8F4-7180BD32F8A7}" type="presOf" srcId="{D9B1A785-4837-4671-B7DA-21D7A1AFC45D}" destId="{9D3FCD49-55C4-4851-9A35-631185267C03}" srcOrd="0" destOrd="0" presId="urn:microsoft.com/office/officeart/2005/8/layout/bProcess4"/>
    <dgm:cxn modelId="{5D2347C1-060B-4088-9281-FFD796857444}" type="presOf" srcId="{FA3CC7C0-302F-4654-AEFD-10F6072A722F}" destId="{D0068C23-56DB-479E-B482-EFF5E395B1AF}" srcOrd="0" destOrd="0" presId="urn:microsoft.com/office/officeart/2005/8/layout/bProcess4"/>
    <dgm:cxn modelId="{4F563588-5C28-413C-A5E3-67C35ED40F73}" srcId="{22DBCAB4-177B-4666-B471-35A640E98549}" destId="{AF854476-C61A-4428-9670-5B6B5FD029C1}" srcOrd="6" destOrd="0" parTransId="{172D1009-A1F4-4CF7-B37A-420C39C842F4}" sibTransId="{6EE1056A-9371-44AD-9A28-0936922AD8D2}"/>
    <dgm:cxn modelId="{32A000BE-74F6-494D-98CA-A257C7B90C3C}" srcId="{22DBCAB4-177B-4666-B471-35A640E98549}" destId="{D5475004-345F-43E8-A34B-41280F404BEC}" srcOrd="4" destOrd="0" parTransId="{8AF01618-E76B-4772-B330-934CFB67190C}" sibTransId="{74225144-A808-457A-981E-E75069FCC8BE}"/>
    <dgm:cxn modelId="{5B770806-A153-4E56-B699-9E763FEE3CF7}" type="presOf" srcId="{8B080BD7-78C1-4248-9415-B861414F3853}" destId="{998D2DCC-9E95-48ED-A8BC-58F69DA9E3F8}" srcOrd="0" destOrd="0" presId="urn:microsoft.com/office/officeart/2005/8/layout/bProcess4"/>
    <dgm:cxn modelId="{13427435-1405-415F-A883-6B617C85BA1E}" srcId="{22DBCAB4-177B-4666-B471-35A640E98549}" destId="{7A451B5C-080F-48B7-BD8F-7C8515F9C149}" srcOrd="0" destOrd="0" parTransId="{00D8CA23-F471-40BC-9EDF-C7045F5A68B8}" sibTransId="{46B3ADB5-75AF-4E11-B6DE-DC92A6AF49DE}"/>
    <dgm:cxn modelId="{06E1027D-9DA9-41B2-BD14-8235A3B4E2D8}" srcId="{22DBCAB4-177B-4666-B471-35A640E98549}" destId="{10E195C4-2F2C-40E4-9DFA-207D3CD2107C}" srcOrd="1" destOrd="0" parTransId="{7392FC6F-02C0-41D3-B5D2-4E5303CBE4B6}" sibTransId="{5B16ABBA-4E24-4501-8C13-D42C816FFF60}"/>
    <dgm:cxn modelId="{BDA0D489-8B47-4E4E-9ADF-FD67E163106D}" type="presOf" srcId="{AF854476-C61A-4428-9670-5B6B5FD029C1}" destId="{E0404F33-305B-432D-B3FC-6CF621B7AE91}" srcOrd="0" destOrd="0" presId="urn:microsoft.com/office/officeart/2005/8/layout/bProcess4"/>
    <dgm:cxn modelId="{3BC2D8EB-2FD8-41F5-B11D-3B04EC87A40F}" type="presOf" srcId="{5B16ABBA-4E24-4501-8C13-D42C816FFF60}" destId="{9335DE2A-7E2B-4068-B05D-1135EF5BFC7E}" srcOrd="0" destOrd="0" presId="urn:microsoft.com/office/officeart/2005/8/layout/bProcess4"/>
    <dgm:cxn modelId="{9C3D30B0-5AF3-425C-9934-7EA72362AB96}" type="presOf" srcId="{7A451B5C-080F-48B7-BD8F-7C8515F9C149}" destId="{23F8DAB7-213E-40A4-9E13-F6680ECBCEDA}" srcOrd="0" destOrd="0" presId="urn:microsoft.com/office/officeart/2005/8/layout/bProcess4"/>
    <dgm:cxn modelId="{571AC62A-83DA-4284-8868-205B768D7BAC}" type="presOf" srcId="{74225144-A808-457A-981E-E75069FCC8BE}" destId="{FC17AE57-AE5B-43BD-BAF4-239FFFE69F47}" srcOrd="0" destOrd="0" presId="urn:microsoft.com/office/officeart/2005/8/layout/bProcess4"/>
    <dgm:cxn modelId="{42CE41C1-4C7D-4AE9-9C69-5107973D5311}" type="presOf" srcId="{D5475004-345F-43E8-A34B-41280F404BEC}" destId="{AA4409E9-71C1-4CBE-A47D-1634D5453C2A}" srcOrd="0" destOrd="0" presId="urn:microsoft.com/office/officeart/2005/8/layout/bProcess4"/>
    <dgm:cxn modelId="{2E3C4A38-1A34-45E4-8FF7-0A637FE937E5}" type="presOf" srcId="{7F3E713A-AA0D-4B60-BA91-99E8739CDC86}" destId="{511296A0-E28A-46B4-B80E-4D21447E7E3E}" srcOrd="0" destOrd="0" presId="urn:microsoft.com/office/officeart/2005/8/layout/bProcess4"/>
    <dgm:cxn modelId="{A6E15F50-5398-43D1-81B3-D872804E28EA}" type="presOf" srcId="{22DBCAB4-177B-4666-B471-35A640E98549}" destId="{47A2CE68-49F9-4A17-BE71-96EBCF463ED0}" srcOrd="0" destOrd="0" presId="urn:microsoft.com/office/officeart/2005/8/layout/bProcess4"/>
    <dgm:cxn modelId="{4A254C7F-454A-4088-88F4-77791CB7A275}" type="presOf" srcId="{10E195C4-2F2C-40E4-9DFA-207D3CD2107C}" destId="{07EE635D-91D0-43F8-B3DA-8109EB368C41}" srcOrd="0" destOrd="0" presId="urn:microsoft.com/office/officeart/2005/8/layout/bProcess4"/>
    <dgm:cxn modelId="{EA6D042F-5D4D-4D84-AA2A-AA3EB265557F}" type="presOf" srcId="{46B3ADB5-75AF-4E11-B6DE-DC92A6AF49DE}" destId="{FAFFE11E-CACC-4829-8DC1-FB548EFBE64E}" srcOrd="0" destOrd="0" presId="urn:microsoft.com/office/officeart/2005/8/layout/bProcess4"/>
    <dgm:cxn modelId="{12733BB6-4E7E-41A7-B665-6A70F3A38AC8}" type="presOf" srcId="{F41D8301-0BD6-497F-A778-AB7CD8EAC69B}" destId="{A8FC1A3B-A8B4-4A99-83AE-845ADB0B0025}" srcOrd="0" destOrd="0" presId="urn:microsoft.com/office/officeart/2005/8/layout/bProcess4"/>
    <dgm:cxn modelId="{6B0929E8-6236-4943-9A7C-A76953BDD876}" srcId="{22DBCAB4-177B-4666-B471-35A640E98549}" destId="{F41D8301-0BD6-497F-A778-AB7CD8EAC69B}" srcOrd="5" destOrd="0" parTransId="{C4F0E50F-D246-4ACF-9121-4DB05E0A97AF}" sibTransId="{FA3CC7C0-302F-4654-AEFD-10F6072A722F}"/>
    <dgm:cxn modelId="{9772B59C-A423-48A7-86CC-704416EDA580}" srcId="{22DBCAB4-177B-4666-B471-35A640E98549}" destId="{D9B1A785-4837-4671-B7DA-21D7A1AFC45D}" srcOrd="2" destOrd="0" parTransId="{4CC1D405-593C-434A-86BD-F6BFE199BD78}" sibTransId="{4F78F616-4B14-442E-AAA4-B9F37BCA9D74}"/>
    <dgm:cxn modelId="{A4F8F194-5D43-446B-B58B-FA1DA684BACA}" type="presParOf" srcId="{47A2CE68-49F9-4A17-BE71-96EBCF463ED0}" destId="{EF795A3F-EA68-4D80-8BBC-F420A1A29A05}" srcOrd="0" destOrd="0" presId="urn:microsoft.com/office/officeart/2005/8/layout/bProcess4"/>
    <dgm:cxn modelId="{9FD7E4C2-D92E-4232-8EE2-0FCA3A1A3719}" type="presParOf" srcId="{EF795A3F-EA68-4D80-8BBC-F420A1A29A05}" destId="{CAA7477D-3F4A-49F0-8706-A40296314F95}" srcOrd="0" destOrd="0" presId="urn:microsoft.com/office/officeart/2005/8/layout/bProcess4"/>
    <dgm:cxn modelId="{25649C51-4CD3-460A-B2D7-765FAD92E13C}" type="presParOf" srcId="{EF795A3F-EA68-4D80-8BBC-F420A1A29A05}" destId="{23F8DAB7-213E-40A4-9E13-F6680ECBCEDA}" srcOrd="1" destOrd="0" presId="urn:microsoft.com/office/officeart/2005/8/layout/bProcess4"/>
    <dgm:cxn modelId="{5C2F00FD-2C8D-429E-94F3-B62CA12646CB}" type="presParOf" srcId="{47A2CE68-49F9-4A17-BE71-96EBCF463ED0}" destId="{FAFFE11E-CACC-4829-8DC1-FB548EFBE64E}" srcOrd="1" destOrd="0" presId="urn:microsoft.com/office/officeart/2005/8/layout/bProcess4"/>
    <dgm:cxn modelId="{C4920DA2-A9EA-498E-98EB-EECF6EA4A904}" type="presParOf" srcId="{47A2CE68-49F9-4A17-BE71-96EBCF463ED0}" destId="{9D75B57C-4694-40B3-B212-B27F2D5814A8}" srcOrd="2" destOrd="0" presId="urn:microsoft.com/office/officeart/2005/8/layout/bProcess4"/>
    <dgm:cxn modelId="{ADA164A8-5A19-4195-A3B4-483F29B7495E}" type="presParOf" srcId="{9D75B57C-4694-40B3-B212-B27F2D5814A8}" destId="{468C84E8-4413-4C87-8397-9F91CF2B0087}" srcOrd="0" destOrd="0" presId="urn:microsoft.com/office/officeart/2005/8/layout/bProcess4"/>
    <dgm:cxn modelId="{42E13F40-9CD5-440B-AF6C-3B001A243105}" type="presParOf" srcId="{9D75B57C-4694-40B3-B212-B27F2D5814A8}" destId="{07EE635D-91D0-43F8-B3DA-8109EB368C41}" srcOrd="1" destOrd="0" presId="urn:microsoft.com/office/officeart/2005/8/layout/bProcess4"/>
    <dgm:cxn modelId="{D0F9DF1F-19AB-41E8-887E-C8FD09AF202E}" type="presParOf" srcId="{47A2CE68-49F9-4A17-BE71-96EBCF463ED0}" destId="{9335DE2A-7E2B-4068-B05D-1135EF5BFC7E}" srcOrd="3" destOrd="0" presId="urn:microsoft.com/office/officeart/2005/8/layout/bProcess4"/>
    <dgm:cxn modelId="{975A69D0-F5BD-4DD5-9E58-7A0BC07ECB60}" type="presParOf" srcId="{47A2CE68-49F9-4A17-BE71-96EBCF463ED0}" destId="{19D563E9-3C06-42FF-AF69-2969C597F7EE}" srcOrd="4" destOrd="0" presId="urn:microsoft.com/office/officeart/2005/8/layout/bProcess4"/>
    <dgm:cxn modelId="{70619AFD-784A-46E4-8DF6-ABEAC9E792CE}" type="presParOf" srcId="{19D563E9-3C06-42FF-AF69-2969C597F7EE}" destId="{04586C04-B682-4F7E-8C55-79C5D4FD8178}" srcOrd="0" destOrd="0" presId="urn:microsoft.com/office/officeart/2005/8/layout/bProcess4"/>
    <dgm:cxn modelId="{201A04C9-8349-4F9E-B95F-C5B5FFE02CF5}" type="presParOf" srcId="{19D563E9-3C06-42FF-AF69-2969C597F7EE}" destId="{9D3FCD49-55C4-4851-9A35-631185267C03}" srcOrd="1" destOrd="0" presId="urn:microsoft.com/office/officeart/2005/8/layout/bProcess4"/>
    <dgm:cxn modelId="{7456EBE8-7B7C-485D-B182-D3E7430ADCD9}" type="presParOf" srcId="{47A2CE68-49F9-4A17-BE71-96EBCF463ED0}" destId="{4FDECE2A-46A6-4EE7-BA1C-576896316FBD}" srcOrd="5" destOrd="0" presId="urn:microsoft.com/office/officeart/2005/8/layout/bProcess4"/>
    <dgm:cxn modelId="{C723BDAA-879C-46AA-A657-59C97B20895F}" type="presParOf" srcId="{47A2CE68-49F9-4A17-BE71-96EBCF463ED0}" destId="{DA50EB2E-DDBF-4D0B-8250-D9023AC32566}" srcOrd="6" destOrd="0" presId="urn:microsoft.com/office/officeart/2005/8/layout/bProcess4"/>
    <dgm:cxn modelId="{DDA694B6-61A0-484E-8511-C3C3625A88E3}" type="presParOf" srcId="{DA50EB2E-DDBF-4D0B-8250-D9023AC32566}" destId="{AD73640A-3420-40B7-9A2E-2E06D7A75A9A}" srcOrd="0" destOrd="0" presId="urn:microsoft.com/office/officeart/2005/8/layout/bProcess4"/>
    <dgm:cxn modelId="{563C79E9-51B2-4B8A-9D5F-6D3EFD744F24}" type="presParOf" srcId="{DA50EB2E-DDBF-4D0B-8250-D9023AC32566}" destId="{998D2DCC-9E95-48ED-A8BC-58F69DA9E3F8}" srcOrd="1" destOrd="0" presId="urn:microsoft.com/office/officeart/2005/8/layout/bProcess4"/>
    <dgm:cxn modelId="{B3F8AD80-473A-4A88-B2CF-C26C95D4B6AD}" type="presParOf" srcId="{47A2CE68-49F9-4A17-BE71-96EBCF463ED0}" destId="{511296A0-E28A-46B4-B80E-4D21447E7E3E}" srcOrd="7" destOrd="0" presId="urn:microsoft.com/office/officeart/2005/8/layout/bProcess4"/>
    <dgm:cxn modelId="{A4C394FC-00BC-4CC8-8F4B-DCAFDC87C4E0}" type="presParOf" srcId="{47A2CE68-49F9-4A17-BE71-96EBCF463ED0}" destId="{2E365656-0922-407E-BB82-F6511975DD0D}" srcOrd="8" destOrd="0" presId="urn:microsoft.com/office/officeart/2005/8/layout/bProcess4"/>
    <dgm:cxn modelId="{58B6AE54-993B-492E-8D8B-920167F83B09}" type="presParOf" srcId="{2E365656-0922-407E-BB82-F6511975DD0D}" destId="{7E32F0DB-5463-4AA0-84D8-D1E1CE56A878}" srcOrd="0" destOrd="0" presId="urn:microsoft.com/office/officeart/2005/8/layout/bProcess4"/>
    <dgm:cxn modelId="{A1FB2FB6-14BA-4BD7-8289-3986CD601F1F}" type="presParOf" srcId="{2E365656-0922-407E-BB82-F6511975DD0D}" destId="{AA4409E9-71C1-4CBE-A47D-1634D5453C2A}" srcOrd="1" destOrd="0" presId="urn:microsoft.com/office/officeart/2005/8/layout/bProcess4"/>
    <dgm:cxn modelId="{615D586E-80DF-4F66-A39C-8E11ED62983D}" type="presParOf" srcId="{47A2CE68-49F9-4A17-BE71-96EBCF463ED0}" destId="{FC17AE57-AE5B-43BD-BAF4-239FFFE69F47}" srcOrd="9" destOrd="0" presId="urn:microsoft.com/office/officeart/2005/8/layout/bProcess4"/>
    <dgm:cxn modelId="{F42CF444-0218-47AE-A435-A25CC21F436C}" type="presParOf" srcId="{47A2CE68-49F9-4A17-BE71-96EBCF463ED0}" destId="{67E23E5C-FBC7-4D1D-B37B-9CFB246A2426}" srcOrd="10" destOrd="0" presId="urn:microsoft.com/office/officeart/2005/8/layout/bProcess4"/>
    <dgm:cxn modelId="{B0CD5EE4-61B5-4270-8447-5BC2C135BE62}" type="presParOf" srcId="{67E23E5C-FBC7-4D1D-B37B-9CFB246A2426}" destId="{7288ECC9-64FC-463A-84C0-CDC3CF36E85A}" srcOrd="0" destOrd="0" presId="urn:microsoft.com/office/officeart/2005/8/layout/bProcess4"/>
    <dgm:cxn modelId="{2F29F155-8086-4947-A8E6-E70DFA42E767}" type="presParOf" srcId="{67E23E5C-FBC7-4D1D-B37B-9CFB246A2426}" destId="{A8FC1A3B-A8B4-4A99-83AE-845ADB0B0025}" srcOrd="1" destOrd="0" presId="urn:microsoft.com/office/officeart/2005/8/layout/bProcess4"/>
    <dgm:cxn modelId="{2E0D68F7-78F6-4116-BCA9-C0279647F053}" type="presParOf" srcId="{47A2CE68-49F9-4A17-BE71-96EBCF463ED0}" destId="{D0068C23-56DB-479E-B482-EFF5E395B1AF}" srcOrd="11" destOrd="0" presId="urn:microsoft.com/office/officeart/2005/8/layout/bProcess4"/>
    <dgm:cxn modelId="{6EC42AD0-BF38-4CEA-B82B-4B002D147019}" type="presParOf" srcId="{47A2CE68-49F9-4A17-BE71-96EBCF463ED0}" destId="{F3C81F98-89BB-4A9E-B381-5A38C770B0E5}" srcOrd="12" destOrd="0" presId="urn:microsoft.com/office/officeart/2005/8/layout/bProcess4"/>
    <dgm:cxn modelId="{4BABF59B-CE63-4722-9A35-20FB4867FABF}" type="presParOf" srcId="{F3C81F98-89BB-4A9E-B381-5A38C770B0E5}" destId="{97ACE925-0F52-4028-9B5F-8C63303493E9}" srcOrd="0" destOrd="0" presId="urn:microsoft.com/office/officeart/2005/8/layout/bProcess4"/>
    <dgm:cxn modelId="{79095AEE-76FA-4039-AB07-184BBE9D3FFB}" type="presParOf" srcId="{F3C81F98-89BB-4A9E-B381-5A38C770B0E5}" destId="{E0404F33-305B-432D-B3FC-6CF621B7AE9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35BD22-FEBB-4FB6-A955-594B6DB78EDD}" type="doc">
      <dgm:prSet loTypeId="urn:microsoft.com/office/officeart/2005/8/layout/chevron1" loCatId="process" qsTypeId="urn:microsoft.com/office/officeart/2005/8/quickstyle/simple1" qsCatId="simple" csTypeId="urn:microsoft.com/office/officeart/2005/8/colors/accent1_2" csCatId="accent1" phldr="1"/>
      <dgm:spPr/>
    </dgm:pt>
    <dgm:pt modelId="{5BA4C650-1061-45FC-943A-13ECA33591DA}">
      <dgm:prSet phldrT="[Text]"/>
      <dgm:spPr/>
      <dgm:t>
        <a:bodyPr/>
        <a:lstStyle/>
        <a:p>
          <a:r>
            <a:rPr lang="en-US" dirty="0" smtClean="0"/>
            <a:t>Get changed</a:t>
          </a:r>
          <a:endParaRPr lang="en-US" dirty="0"/>
        </a:p>
      </dgm:t>
    </dgm:pt>
    <dgm:pt modelId="{1718A697-FEF5-421F-AF8D-8C1153AD99CA}" type="parTrans" cxnId="{AFA3DE12-0488-4FA3-9D32-E00247DA0592}">
      <dgm:prSet/>
      <dgm:spPr/>
      <dgm:t>
        <a:bodyPr/>
        <a:lstStyle/>
        <a:p>
          <a:endParaRPr lang="en-US"/>
        </a:p>
      </dgm:t>
    </dgm:pt>
    <dgm:pt modelId="{E2C503BE-4CEA-4CD3-B4A6-28CD0FEA4054}" type="sibTrans" cxnId="{AFA3DE12-0488-4FA3-9D32-E00247DA0592}">
      <dgm:prSet/>
      <dgm:spPr/>
      <dgm:t>
        <a:bodyPr/>
        <a:lstStyle/>
        <a:p>
          <a:endParaRPr lang="en-US"/>
        </a:p>
      </dgm:t>
    </dgm:pt>
    <dgm:pt modelId="{533C4279-7B7C-4A30-8D56-A25094DD5A99}">
      <dgm:prSet phldrT="[Text]"/>
      <dgm:spPr/>
      <dgm:t>
        <a:bodyPr/>
        <a:lstStyle/>
        <a:p>
          <a:r>
            <a:rPr lang="en-US" dirty="0" smtClean="0"/>
            <a:t>Swim</a:t>
          </a:r>
          <a:endParaRPr lang="en-US" dirty="0"/>
        </a:p>
      </dgm:t>
    </dgm:pt>
    <dgm:pt modelId="{E7290C12-23EE-4B1A-97DD-873BCFB9CE09}" type="parTrans" cxnId="{A06187ED-C6C2-4E4C-9481-2AF690AACDE2}">
      <dgm:prSet/>
      <dgm:spPr/>
      <dgm:t>
        <a:bodyPr/>
        <a:lstStyle/>
        <a:p>
          <a:endParaRPr lang="en-US"/>
        </a:p>
      </dgm:t>
    </dgm:pt>
    <dgm:pt modelId="{A5D950F6-B103-4167-BBC8-FD9DE465D5C1}" type="sibTrans" cxnId="{A06187ED-C6C2-4E4C-9481-2AF690AACDE2}">
      <dgm:prSet/>
      <dgm:spPr/>
      <dgm:t>
        <a:bodyPr/>
        <a:lstStyle/>
        <a:p>
          <a:endParaRPr lang="en-US"/>
        </a:p>
      </dgm:t>
    </dgm:pt>
    <dgm:pt modelId="{1B1DA33F-D200-4CD8-BA72-3E2F3FF39355}">
      <dgm:prSet phldrT="[Text]"/>
      <dgm:spPr/>
      <dgm:t>
        <a:bodyPr/>
        <a:lstStyle/>
        <a:p>
          <a:r>
            <a:rPr lang="en-US" dirty="0" smtClean="0"/>
            <a:t>Shower</a:t>
          </a:r>
          <a:endParaRPr lang="en-US" dirty="0"/>
        </a:p>
      </dgm:t>
    </dgm:pt>
    <dgm:pt modelId="{5775F003-3203-4F70-B776-04B840AF4831}" type="parTrans" cxnId="{9E089340-860E-4D7A-8B8E-697409C185F3}">
      <dgm:prSet/>
      <dgm:spPr/>
      <dgm:t>
        <a:bodyPr/>
        <a:lstStyle/>
        <a:p>
          <a:endParaRPr lang="en-US"/>
        </a:p>
      </dgm:t>
    </dgm:pt>
    <dgm:pt modelId="{261E6B17-74D5-46C2-B4EB-0FCC365407C8}" type="sibTrans" cxnId="{9E089340-860E-4D7A-8B8E-697409C185F3}">
      <dgm:prSet/>
      <dgm:spPr/>
      <dgm:t>
        <a:bodyPr/>
        <a:lstStyle/>
        <a:p>
          <a:endParaRPr lang="en-US"/>
        </a:p>
      </dgm:t>
    </dgm:pt>
    <dgm:pt modelId="{AE9EC104-D10E-43FF-88D0-D589792AD694}">
      <dgm:prSet phldrT="[Text]"/>
      <dgm:spPr/>
      <dgm:t>
        <a:bodyPr/>
        <a:lstStyle/>
        <a:p>
          <a:r>
            <a:rPr lang="en-US" dirty="0" smtClean="0"/>
            <a:t>Get dressed </a:t>
          </a:r>
          <a:endParaRPr lang="en-US" dirty="0"/>
        </a:p>
      </dgm:t>
    </dgm:pt>
    <dgm:pt modelId="{C1287A9F-99E7-4C9D-B376-7AAE85F27ED2}" type="parTrans" cxnId="{2C245A03-0915-4C43-99AD-08375F2206AD}">
      <dgm:prSet/>
      <dgm:spPr/>
      <dgm:t>
        <a:bodyPr/>
        <a:lstStyle/>
        <a:p>
          <a:endParaRPr lang="en-US"/>
        </a:p>
      </dgm:t>
    </dgm:pt>
    <dgm:pt modelId="{FD2C3EF4-1FDF-4815-A8B4-927BF58B0769}" type="sibTrans" cxnId="{2C245A03-0915-4C43-99AD-08375F2206AD}">
      <dgm:prSet/>
      <dgm:spPr/>
      <dgm:t>
        <a:bodyPr/>
        <a:lstStyle/>
        <a:p>
          <a:endParaRPr lang="en-US"/>
        </a:p>
      </dgm:t>
    </dgm:pt>
    <dgm:pt modelId="{56FF3FCE-28B1-4C17-BA22-7FFBFD3EFF6F}" type="pres">
      <dgm:prSet presAssocID="{CE35BD22-FEBB-4FB6-A955-594B6DB78EDD}" presName="Name0" presStyleCnt="0">
        <dgm:presLayoutVars>
          <dgm:dir/>
          <dgm:animLvl val="lvl"/>
          <dgm:resizeHandles val="exact"/>
        </dgm:presLayoutVars>
      </dgm:prSet>
      <dgm:spPr/>
    </dgm:pt>
    <dgm:pt modelId="{7D29602C-827A-495E-ADF6-DAB90D2B3141}" type="pres">
      <dgm:prSet presAssocID="{5BA4C650-1061-45FC-943A-13ECA33591DA}" presName="parTxOnly" presStyleLbl="node1" presStyleIdx="0" presStyleCnt="4">
        <dgm:presLayoutVars>
          <dgm:chMax val="0"/>
          <dgm:chPref val="0"/>
          <dgm:bulletEnabled val="1"/>
        </dgm:presLayoutVars>
      </dgm:prSet>
      <dgm:spPr/>
      <dgm:t>
        <a:bodyPr/>
        <a:lstStyle/>
        <a:p>
          <a:endParaRPr lang="en-US"/>
        </a:p>
      </dgm:t>
    </dgm:pt>
    <dgm:pt modelId="{985EF57C-5671-4EB5-920D-5F33C0C20390}" type="pres">
      <dgm:prSet presAssocID="{E2C503BE-4CEA-4CD3-B4A6-28CD0FEA4054}" presName="parTxOnlySpace" presStyleCnt="0"/>
      <dgm:spPr/>
    </dgm:pt>
    <dgm:pt modelId="{0690978C-4FAC-4371-A45C-315DA3C6EEBB}" type="pres">
      <dgm:prSet presAssocID="{533C4279-7B7C-4A30-8D56-A25094DD5A99}" presName="parTxOnly" presStyleLbl="node1" presStyleIdx="1" presStyleCnt="4">
        <dgm:presLayoutVars>
          <dgm:chMax val="0"/>
          <dgm:chPref val="0"/>
          <dgm:bulletEnabled val="1"/>
        </dgm:presLayoutVars>
      </dgm:prSet>
      <dgm:spPr/>
      <dgm:t>
        <a:bodyPr/>
        <a:lstStyle/>
        <a:p>
          <a:endParaRPr lang="en-US"/>
        </a:p>
      </dgm:t>
    </dgm:pt>
    <dgm:pt modelId="{9F584AAB-EA27-4663-8444-4CDED2705EE4}" type="pres">
      <dgm:prSet presAssocID="{A5D950F6-B103-4167-BBC8-FD9DE465D5C1}" presName="parTxOnlySpace" presStyleCnt="0"/>
      <dgm:spPr/>
    </dgm:pt>
    <dgm:pt modelId="{E56709B8-7747-4774-AAB4-073385F04D87}" type="pres">
      <dgm:prSet presAssocID="{1B1DA33F-D200-4CD8-BA72-3E2F3FF39355}" presName="parTxOnly" presStyleLbl="node1" presStyleIdx="2" presStyleCnt="4">
        <dgm:presLayoutVars>
          <dgm:chMax val="0"/>
          <dgm:chPref val="0"/>
          <dgm:bulletEnabled val="1"/>
        </dgm:presLayoutVars>
      </dgm:prSet>
      <dgm:spPr/>
      <dgm:t>
        <a:bodyPr/>
        <a:lstStyle/>
        <a:p>
          <a:endParaRPr lang="en-US"/>
        </a:p>
      </dgm:t>
    </dgm:pt>
    <dgm:pt modelId="{8DB6F470-36DC-424A-B21E-FE540F2E7889}" type="pres">
      <dgm:prSet presAssocID="{261E6B17-74D5-46C2-B4EB-0FCC365407C8}" presName="parTxOnlySpace" presStyleCnt="0"/>
      <dgm:spPr/>
    </dgm:pt>
    <dgm:pt modelId="{8CCCD5EA-C3DE-4518-949C-9CBE84B0449B}" type="pres">
      <dgm:prSet presAssocID="{AE9EC104-D10E-43FF-88D0-D589792AD694}" presName="parTxOnly" presStyleLbl="node1" presStyleIdx="3" presStyleCnt="4">
        <dgm:presLayoutVars>
          <dgm:chMax val="0"/>
          <dgm:chPref val="0"/>
          <dgm:bulletEnabled val="1"/>
        </dgm:presLayoutVars>
      </dgm:prSet>
      <dgm:spPr/>
      <dgm:t>
        <a:bodyPr/>
        <a:lstStyle/>
        <a:p>
          <a:endParaRPr lang="en-US"/>
        </a:p>
      </dgm:t>
    </dgm:pt>
  </dgm:ptLst>
  <dgm:cxnLst>
    <dgm:cxn modelId="{50A17A21-E40F-4ABC-AF10-44451FDEF00A}" type="presOf" srcId="{1B1DA33F-D200-4CD8-BA72-3E2F3FF39355}" destId="{E56709B8-7747-4774-AAB4-073385F04D87}" srcOrd="0" destOrd="0" presId="urn:microsoft.com/office/officeart/2005/8/layout/chevron1"/>
    <dgm:cxn modelId="{566B6DBE-F94C-4CA4-9749-C6B721A9CFF4}" type="presOf" srcId="{533C4279-7B7C-4A30-8D56-A25094DD5A99}" destId="{0690978C-4FAC-4371-A45C-315DA3C6EEBB}" srcOrd="0" destOrd="0" presId="urn:microsoft.com/office/officeart/2005/8/layout/chevron1"/>
    <dgm:cxn modelId="{23BE2DEC-1D53-4831-A65B-10B7B1AAF41E}" type="presOf" srcId="{CE35BD22-FEBB-4FB6-A955-594B6DB78EDD}" destId="{56FF3FCE-28B1-4C17-BA22-7FFBFD3EFF6F}" srcOrd="0" destOrd="0" presId="urn:microsoft.com/office/officeart/2005/8/layout/chevron1"/>
    <dgm:cxn modelId="{AFA3DE12-0488-4FA3-9D32-E00247DA0592}" srcId="{CE35BD22-FEBB-4FB6-A955-594B6DB78EDD}" destId="{5BA4C650-1061-45FC-943A-13ECA33591DA}" srcOrd="0" destOrd="0" parTransId="{1718A697-FEF5-421F-AF8D-8C1153AD99CA}" sibTransId="{E2C503BE-4CEA-4CD3-B4A6-28CD0FEA4054}"/>
    <dgm:cxn modelId="{B4489F6D-05D0-402A-AD8B-DCA61AC263B0}" type="presOf" srcId="{5BA4C650-1061-45FC-943A-13ECA33591DA}" destId="{7D29602C-827A-495E-ADF6-DAB90D2B3141}" srcOrd="0" destOrd="0" presId="urn:microsoft.com/office/officeart/2005/8/layout/chevron1"/>
    <dgm:cxn modelId="{DA638489-C855-4C14-AF9E-C10530DF6710}" type="presOf" srcId="{AE9EC104-D10E-43FF-88D0-D589792AD694}" destId="{8CCCD5EA-C3DE-4518-949C-9CBE84B0449B}" srcOrd="0" destOrd="0" presId="urn:microsoft.com/office/officeart/2005/8/layout/chevron1"/>
    <dgm:cxn modelId="{9E089340-860E-4D7A-8B8E-697409C185F3}" srcId="{CE35BD22-FEBB-4FB6-A955-594B6DB78EDD}" destId="{1B1DA33F-D200-4CD8-BA72-3E2F3FF39355}" srcOrd="2" destOrd="0" parTransId="{5775F003-3203-4F70-B776-04B840AF4831}" sibTransId="{261E6B17-74D5-46C2-B4EB-0FCC365407C8}"/>
    <dgm:cxn modelId="{A06187ED-C6C2-4E4C-9481-2AF690AACDE2}" srcId="{CE35BD22-FEBB-4FB6-A955-594B6DB78EDD}" destId="{533C4279-7B7C-4A30-8D56-A25094DD5A99}" srcOrd="1" destOrd="0" parTransId="{E7290C12-23EE-4B1A-97DD-873BCFB9CE09}" sibTransId="{A5D950F6-B103-4167-BBC8-FD9DE465D5C1}"/>
    <dgm:cxn modelId="{2C245A03-0915-4C43-99AD-08375F2206AD}" srcId="{CE35BD22-FEBB-4FB6-A955-594B6DB78EDD}" destId="{AE9EC104-D10E-43FF-88D0-D589792AD694}" srcOrd="3" destOrd="0" parTransId="{C1287A9F-99E7-4C9D-B376-7AAE85F27ED2}" sibTransId="{FD2C3EF4-1FDF-4815-A8B4-927BF58B0769}"/>
    <dgm:cxn modelId="{B31E0DC1-E039-45B0-A2AA-02A79F09F4D3}" type="presParOf" srcId="{56FF3FCE-28B1-4C17-BA22-7FFBFD3EFF6F}" destId="{7D29602C-827A-495E-ADF6-DAB90D2B3141}" srcOrd="0" destOrd="0" presId="urn:microsoft.com/office/officeart/2005/8/layout/chevron1"/>
    <dgm:cxn modelId="{60E3E730-4A52-422B-9956-E05C99E64BC6}" type="presParOf" srcId="{56FF3FCE-28B1-4C17-BA22-7FFBFD3EFF6F}" destId="{985EF57C-5671-4EB5-920D-5F33C0C20390}" srcOrd="1" destOrd="0" presId="urn:microsoft.com/office/officeart/2005/8/layout/chevron1"/>
    <dgm:cxn modelId="{CE6CB7F7-E146-4A1D-8878-911833E73A46}" type="presParOf" srcId="{56FF3FCE-28B1-4C17-BA22-7FFBFD3EFF6F}" destId="{0690978C-4FAC-4371-A45C-315DA3C6EEBB}" srcOrd="2" destOrd="0" presId="urn:microsoft.com/office/officeart/2005/8/layout/chevron1"/>
    <dgm:cxn modelId="{33B8BC16-CEF0-44BE-9ED7-0A55CE8D3C9A}" type="presParOf" srcId="{56FF3FCE-28B1-4C17-BA22-7FFBFD3EFF6F}" destId="{9F584AAB-EA27-4663-8444-4CDED2705EE4}" srcOrd="3" destOrd="0" presId="urn:microsoft.com/office/officeart/2005/8/layout/chevron1"/>
    <dgm:cxn modelId="{4965B5B1-DA95-4DEB-AA0F-F0D0102A52A0}" type="presParOf" srcId="{56FF3FCE-28B1-4C17-BA22-7FFBFD3EFF6F}" destId="{E56709B8-7747-4774-AAB4-073385F04D87}" srcOrd="4" destOrd="0" presId="urn:microsoft.com/office/officeart/2005/8/layout/chevron1"/>
    <dgm:cxn modelId="{E3B9FECE-725B-45AC-81DA-68BEB1282F70}" type="presParOf" srcId="{56FF3FCE-28B1-4C17-BA22-7FFBFD3EFF6F}" destId="{8DB6F470-36DC-424A-B21E-FE540F2E7889}" srcOrd="5" destOrd="0" presId="urn:microsoft.com/office/officeart/2005/8/layout/chevron1"/>
    <dgm:cxn modelId="{E01B2DAC-0D7E-454A-AAD9-FD8E56AFF2D5}" type="presParOf" srcId="{56FF3FCE-28B1-4C17-BA22-7FFBFD3EFF6F}" destId="{8CCCD5EA-C3DE-4518-949C-9CBE84B0449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C8B893-32B7-4E35-8216-692AD618897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BD41256F-35A2-4A58-A896-EF93E9E6D086}">
      <dgm:prSet phldrT="[Text]"/>
      <dgm:spPr/>
      <dgm:t>
        <a:bodyPr/>
        <a:lstStyle/>
        <a:p>
          <a:r>
            <a:rPr lang="en-US" dirty="0" smtClean="0"/>
            <a:t>Swimming</a:t>
          </a:r>
          <a:endParaRPr lang="en-US" dirty="0"/>
        </a:p>
      </dgm:t>
    </dgm:pt>
    <dgm:pt modelId="{0677A127-A778-42C4-A2D0-0FDDA0A8530E}" type="parTrans" cxnId="{B9976755-6D15-481C-B4B8-834070E6CD6F}">
      <dgm:prSet/>
      <dgm:spPr/>
      <dgm:t>
        <a:bodyPr/>
        <a:lstStyle/>
        <a:p>
          <a:endParaRPr lang="en-US"/>
        </a:p>
      </dgm:t>
    </dgm:pt>
    <dgm:pt modelId="{A632E3A0-5D5D-4749-B437-AB75399FF94E}" type="sibTrans" cxnId="{B9976755-6D15-481C-B4B8-834070E6CD6F}">
      <dgm:prSet/>
      <dgm:spPr/>
      <dgm:t>
        <a:bodyPr/>
        <a:lstStyle/>
        <a:p>
          <a:endParaRPr lang="en-US"/>
        </a:p>
      </dgm:t>
    </dgm:pt>
    <dgm:pt modelId="{6851D437-53FB-4C46-902A-0CAE266CF071}">
      <dgm:prSet phldrT="[Text]"/>
      <dgm:spPr/>
      <dgm:t>
        <a:bodyPr/>
        <a:lstStyle/>
        <a:p>
          <a:r>
            <a:rPr lang="en-US" dirty="0" smtClean="0"/>
            <a:t>Pack shower gel</a:t>
          </a:r>
          <a:endParaRPr lang="en-US" dirty="0"/>
        </a:p>
      </dgm:t>
    </dgm:pt>
    <dgm:pt modelId="{36E56122-DF84-434F-9F17-2E7EEC450D94}" type="parTrans" cxnId="{BD8DF7D6-3763-4C2E-B8C6-32D7761B9B9E}">
      <dgm:prSet/>
      <dgm:spPr/>
      <dgm:t>
        <a:bodyPr/>
        <a:lstStyle/>
        <a:p>
          <a:endParaRPr lang="en-US"/>
        </a:p>
      </dgm:t>
    </dgm:pt>
    <dgm:pt modelId="{1DE14BA6-49C6-49EB-9C41-55CA4FE036E3}" type="sibTrans" cxnId="{BD8DF7D6-3763-4C2E-B8C6-32D7761B9B9E}">
      <dgm:prSet/>
      <dgm:spPr/>
      <dgm:t>
        <a:bodyPr/>
        <a:lstStyle/>
        <a:p>
          <a:endParaRPr lang="en-US"/>
        </a:p>
      </dgm:t>
    </dgm:pt>
    <dgm:pt modelId="{8177651F-0967-40FE-8205-18C885720A50}">
      <dgm:prSet phldrT="[Text]"/>
      <dgm:spPr/>
      <dgm:t>
        <a:bodyPr/>
        <a:lstStyle/>
        <a:p>
          <a:r>
            <a:rPr lang="en-US" dirty="0" smtClean="0"/>
            <a:t>Pack towel</a:t>
          </a:r>
          <a:endParaRPr lang="en-US" dirty="0"/>
        </a:p>
      </dgm:t>
    </dgm:pt>
    <dgm:pt modelId="{21EE414F-3B15-4872-8F1F-3C8233B64B28}" type="parTrans" cxnId="{A4070963-1FD2-4F29-A4B5-275B549F5651}">
      <dgm:prSet/>
      <dgm:spPr/>
      <dgm:t>
        <a:bodyPr/>
        <a:lstStyle/>
        <a:p>
          <a:endParaRPr lang="en-US"/>
        </a:p>
      </dgm:t>
    </dgm:pt>
    <dgm:pt modelId="{219066C5-D18B-4CB9-9B3A-FB6C8DA67B2C}" type="sibTrans" cxnId="{A4070963-1FD2-4F29-A4B5-275B549F5651}">
      <dgm:prSet/>
      <dgm:spPr/>
      <dgm:t>
        <a:bodyPr/>
        <a:lstStyle/>
        <a:p>
          <a:endParaRPr lang="en-US"/>
        </a:p>
      </dgm:t>
    </dgm:pt>
    <dgm:pt modelId="{4EE2A778-893A-4DAB-AE83-A0A11EA65A90}">
      <dgm:prSet phldrT="[Text]"/>
      <dgm:spPr/>
      <dgm:t>
        <a:bodyPr/>
        <a:lstStyle/>
        <a:p>
          <a:r>
            <a:rPr lang="en-US" dirty="0" smtClean="0"/>
            <a:t>Pack shampoo</a:t>
          </a:r>
          <a:endParaRPr lang="en-US" dirty="0"/>
        </a:p>
      </dgm:t>
    </dgm:pt>
    <dgm:pt modelId="{FBF9D167-539B-403F-A845-988B2CEB1BC6}" type="parTrans" cxnId="{F6AFB4B2-4A4A-4FCE-852A-994713AE2E98}">
      <dgm:prSet/>
      <dgm:spPr/>
      <dgm:t>
        <a:bodyPr/>
        <a:lstStyle/>
        <a:p>
          <a:endParaRPr lang="en-US"/>
        </a:p>
      </dgm:t>
    </dgm:pt>
    <dgm:pt modelId="{1A86354A-1B65-464A-AE4B-C3B1BD3224E8}" type="sibTrans" cxnId="{F6AFB4B2-4A4A-4FCE-852A-994713AE2E98}">
      <dgm:prSet/>
      <dgm:spPr/>
      <dgm:t>
        <a:bodyPr/>
        <a:lstStyle/>
        <a:p>
          <a:endParaRPr lang="en-US"/>
        </a:p>
      </dgm:t>
    </dgm:pt>
    <dgm:pt modelId="{D5C0BC46-B78C-49B0-9DC2-56B58CC76DB5}">
      <dgm:prSet phldrT="[Text]"/>
      <dgm:spPr/>
      <dgm:t>
        <a:bodyPr/>
        <a:lstStyle/>
        <a:p>
          <a:r>
            <a:rPr lang="en-US" dirty="0" smtClean="0"/>
            <a:t>Pack swimwear</a:t>
          </a:r>
          <a:endParaRPr lang="en-US" dirty="0"/>
        </a:p>
      </dgm:t>
    </dgm:pt>
    <dgm:pt modelId="{F4589924-B1A7-42BD-8F47-51C508F8A520}" type="parTrans" cxnId="{58A4E268-5926-43C7-A49B-44392A5B34F4}">
      <dgm:prSet/>
      <dgm:spPr/>
      <dgm:t>
        <a:bodyPr/>
        <a:lstStyle/>
        <a:p>
          <a:endParaRPr lang="en-US"/>
        </a:p>
      </dgm:t>
    </dgm:pt>
    <dgm:pt modelId="{55A86673-96DD-4398-BF99-C47B63B26128}" type="sibTrans" cxnId="{58A4E268-5926-43C7-A49B-44392A5B34F4}">
      <dgm:prSet/>
      <dgm:spPr/>
      <dgm:t>
        <a:bodyPr/>
        <a:lstStyle/>
        <a:p>
          <a:endParaRPr lang="en-US"/>
        </a:p>
      </dgm:t>
    </dgm:pt>
    <dgm:pt modelId="{F5EA52DC-DF15-4000-A939-9413DA585D99}">
      <dgm:prSet phldrT="[Text]"/>
      <dgm:spPr/>
      <dgm:t>
        <a:bodyPr/>
        <a:lstStyle/>
        <a:p>
          <a:r>
            <a:rPr lang="en-US" dirty="0" smtClean="0"/>
            <a:t>Get changed</a:t>
          </a:r>
          <a:endParaRPr lang="en-US" dirty="0"/>
        </a:p>
      </dgm:t>
    </dgm:pt>
    <dgm:pt modelId="{D2EDA610-9EB3-49A1-9B30-16EA61150550}" type="parTrans" cxnId="{4E66800C-9D65-4570-B9B3-D85D72B6D7AA}">
      <dgm:prSet/>
      <dgm:spPr/>
      <dgm:t>
        <a:bodyPr/>
        <a:lstStyle/>
        <a:p>
          <a:endParaRPr lang="en-US"/>
        </a:p>
      </dgm:t>
    </dgm:pt>
    <dgm:pt modelId="{6713B631-7927-4BA5-A383-8635D2C812D2}" type="sibTrans" cxnId="{4E66800C-9D65-4570-B9B3-D85D72B6D7AA}">
      <dgm:prSet/>
      <dgm:spPr/>
      <dgm:t>
        <a:bodyPr/>
        <a:lstStyle/>
        <a:p>
          <a:endParaRPr lang="en-US"/>
        </a:p>
      </dgm:t>
    </dgm:pt>
    <dgm:pt modelId="{84F0F954-572F-4422-95CD-4676AF690D9D}">
      <dgm:prSet phldrT="[Text]"/>
      <dgm:spPr/>
      <dgm:t>
        <a:bodyPr/>
        <a:lstStyle/>
        <a:p>
          <a:r>
            <a:rPr lang="en-US" dirty="0" smtClean="0"/>
            <a:t>Swim</a:t>
          </a:r>
          <a:endParaRPr lang="en-US" dirty="0"/>
        </a:p>
      </dgm:t>
    </dgm:pt>
    <dgm:pt modelId="{BC14911F-B531-4F79-9765-FB6F87FD6659}" type="parTrans" cxnId="{38F0CED0-ED05-4E00-A198-F4BC7BC02C59}">
      <dgm:prSet/>
      <dgm:spPr/>
      <dgm:t>
        <a:bodyPr/>
        <a:lstStyle/>
        <a:p>
          <a:endParaRPr lang="en-US"/>
        </a:p>
      </dgm:t>
    </dgm:pt>
    <dgm:pt modelId="{A30726A9-918C-449A-A67B-4D43636D9B2F}" type="sibTrans" cxnId="{38F0CED0-ED05-4E00-A198-F4BC7BC02C59}">
      <dgm:prSet/>
      <dgm:spPr/>
      <dgm:t>
        <a:bodyPr/>
        <a:lstStyle/>
        <a:p>
          <a:endParaRPr lang="en-US"/>
        </a:p>
      </dgm:t>
    </dgm:pt>
    <dgm:pt modelId="{55B0AE63-5A60-4F06-8827-BCC109957E24}">
      <dgm:prSet phldrT="[Text]"/>
      <dgm:spPr/>
      <dgm:t>
        <a:bodyPr/>
        <a:lstStyle/>
        <a:p>
          <a:r>
            <a:rPr lang="en-US" dirty="0" smtClean="0"/>
            <a:t>Shower</a:t>
          </a:r>
          <a:endParaRPr lang="en-US" dirty="0"/>
        </a:p>
      </dgm:t>
    </dgm:pt>
    <dgm:pt modelId="{7C215ED6-3527-40A8-B95A-73B2833A5B2C}" type="parTrans" cxnId="{753060C3-5266-4819-967F-F804ECEAF94C}">
      <dgm:prSet/>
      <dgm:spPr/>
      <dgm:t>
        <a:bodyPr/>
        <a:lstStyle/>
        <a:p>
          <a:endParaRPr lang="en-US"/>
        </a:p>
      </dgm:t>
    </dgm:pt>
    <dgm:pt modelId="{AA7B774E-300C-4AB2-BB24-4907E644F1F8}" type="sibTrans" cxnId="{753060C3-5266-4819-967F-F804ECEAF94C}">
      <dgm:prSet/>
      <dgm:spPr/>
      <dgm:t>
        <a:bodyPr/>
        <a:lstStyle/>
        <a:p>
          <a:endParaRPr lang="en-US"/>
        </a:p>
      </dgm:t>
    </dgm:pt>
    <dgm:pt modelId="{E25C5DF4-6440-4563-904A-BC2D615DE45C}">
      <dgm:prSet phldrT="[Text]"/>
      <dgm:spPr/>
      <dgm:t>
        <a:bodyPr/>
        <a:lstStyle/>
        <a:p>
          <a:r>
            <a:rPr lang="en-US" dirty="0" smtClean="0"/>
            <a:t>Get dressed</a:t>
          </a:r>
          <a:endParaRPr lang="en-US" dirty="0"/>
        </a:p>
      </dgm:t>
    </dgm:pt>
    <dgm:pt modelId="{614AC087-F60F-4BFC-A3E7-6CEA30477C93}" type="parTrans" cxnId="{3380EAC4-143B-4703-80A3-4EF384C8D22F}">
      <dgm:prSet/>
      <dgm:spPr/>
      <dgm:t>
        <a:bodyPr/>
        <a:lstStyle/>
        <a:p>
          <a:endParaRPr lang="en-US"/>
        </a:p>
      </dgm:t>
    </dgm:pt>
    <dgm:pt modelId="{321951BD-1C69-4754-9BCF-99CE15BD0AA9}" type="sibTrans" cxnId="{3380EAC4-143B-4703-80A3-4EF384C8D22F}">
      <dgm:prSet/>
      <dgm:spPr/>
      <dgm:t>
        <a:bodyPr/>
        <a:lstStyle/>
        <a:p>
          <a:endParaRPr lang="en-US"/>
        </a:p>
      </dgm:t>
    </dgm:pt>
    <dgm:pt modelId="{23A0EA5F-35A7-44C5-A726-D1E6236D95EF}">
      <dgm:prSet phldrT="[Text]"/>
      <dgm:spPr/>
      <dgm:t>
        <a:bodyPr/>
        <a:lstStyle/>
        <a:p>
          <a:r>
            <a:rPr lang="en-US" dirty="0" smtClean="0"/>
            <a:t>Pack bag </a:t>
          </a:r>
          <a:endParaRPr lang="en-US" dirty="0"/>
        </a:p>
      </dgm:t>
    </dgm:pt>
    <dgm:pt modelId="{12058B39-ED59-4405-B14A-5D15FE235672}" type="parTrans" cxnId="{EC89A0AA-8009-4BCE-B2E9-5AF0A1AC5FD1}">
      <dgm:prSet/>
      <dgm:spPr/>
      <dgm:t>
        <a:bodyPr/>
        <a:lstStyle/>
        <a:p>
          <a:endParaRPr lang="en-US"/>
        </a:p>
      </dgm:t>
    </dgm:pt>
    <dgm:pt modelId="{C1958990-D223-452C-A709-B7895CDD4AC4}" type="sibTrans" cxnId="{EC89A0AA-8009-4BCE-B2E9-5AF0A1AC5FD1}">
      <dgm:prSet/>
      <dgm:spPr/>
      <dgm:t>
        <a:bodyPr/>
        <a:lstStyle/>
        <a:p>
          <a:endParaRPr lang="en-US"/>
        </a:p>
      </dgm:t>
    </dgm:pt>
    <dgm:pt modelId="{86E85E69-DD5E-481D-ACEE-4BF8BDC878E9}">
      <dgm:prSet phldrT="[Text]"/>
      <dgm:spPr/>
      <dgm:t>
        <a:bodyPr/>
        <a:lstStyle/>
        <a:p>
          <a:r>
            <a:rPr lang="en-US" dirty="0" smtClean="0"/>
            <a:t>Classroom</a:t>
          </a:r>
          <a:endParaRPr lang="en-US" dirty="0"/>
        </a:p>
      </dgm:t>
    </dgm:pt>
    <dgm:pt modelId="{152F07FA-31CB-43A0-82D4-FB73DA16C89B}" type="parTrans" cxnId="{E5B40363-9B77-497A-8D02-7EF07B2AD272}">
      <dgm:prSet/>
      <dgm:spPr/>
      <dgm:t>
        <a:bodyPr/>
        <a:lstStyle/>
        <a:p>
          <a:endParaRPr lang="en-US"/>
        </a:p>
      </dgm:t>
    </dgm:pt>
    <dgm:pt modelId="{6D54FF03-EBCF-45DB-B01D-BDE1781E489C}" type="sibTrans" cxnId="{E5B40363-9B77-497A-8D02-7EF07B2AD272}">
      <dgm:prSet/>
      <dgm:spPr/>
      <dgm:t>
        <a:bodyPr/>
        <a:lstStyle/>
        <a:p>
          <a:endParaRPr lang="en-US"/>
        </a:p>
      </dgm:t>
    </dgm:pt>
    <dgm:pt modelId="{D9F22B70-2789-4A37-8E6D-C9D8AAD0E073}">
      <dgm:prSet phldrT="[Text]"/>
      <dgm:spPr/>
      <dgm:t>
        <a:bodyPr/>
        <a:lstStyle/>
        <a:p>
          <a:r>
            <a:rPr lang="en-US" dirty="0" smtClean="0"/>
            <a:t>Unpack bag</a:t>
          </a:r>
          <a:endParaRPr lang="en-US" dirty="0"/>
        </a:p>
      </dgm:t>
    </dgm:pt>
    <dgm:pt modelId="{748CD0BE-80D9-4C9F-B002-71DE78038FF7}" type="parTrans" cxnId="{F29798F2-3214-4140-BABB-400A13CFA35F}">
      <dgm:prSet/>
      <dgm:spPr/>
      <dgm:t>
        <a:bodyPr/>
        <a:lstStyle/>
        <a:p>
          <a:endParaRPr lang="en-US"/>
        </a:p>
      </dgm:t>
    </dgm:pt>
    <dgm:pt modelId="{EE183412-4540-4797-9A89-6C63CBF8E5B8}" type="sibTrans" cxnId="{F29798F2-3214-4140-BABB-400A13CFA35F}">
      <dgm:prSet/>
      <dgm:spPr/>
      <dgm:t>
        <a:bodyPr/>
        <a:lstStyle/>
        <a:p>
          <a:endParaRPr lang="en-US"/>
        </a:p>
      </dgm:t>
    </dgm:pt>
    <dgm:pt modelId="{E78288AE-48A6-4FA7-BA27-D77F46FF3131}">
      <dgm:prSet phldrT="[Text]"/>
      <dgm:spPr/>
      <dgm:t>
        <a:bodyPr/>
        <a:lstStyle/>
        <a:p>
          <a:r>
            <a:rPr lang="en-US" dirty="0" smtClean="0"/>
            <a:t>Put towel /swimwear in wash</a:t>
          </a:r>
          <a:endParaRPr lang="en-US" dirty="0"/>
        </a:p>
      </dgm:t>
    </dgm:pt>
    <dgm:pt modelId="{FCDC6529-28B4-405C-8950-C6DD85FDE708}" type="parTrans" cxnId="{C10761DA-D8E1-4A0B-BBD6-5497F555C7E5}">
      <dgm:prSet/>
      <dgm:spPr/>
      <dgm:t>
        <a:bodyPr/>
        <a:lstStyle/>
        <a:p>
          <a:endParaRPr lang="en-US"/>
        </a:p>
      </dgm:t>
    </dgm:pt>
    <dgm:pt modelId="{61D496D1-5224-408B-9DDC-67C38908ABAC}" type="sibTrans" cxnId="{C10761DA-D8E1-4A0B-BBD6-5497F555C7E5}">
      <dgm:prSet/>
      <dgm:spPr/>
      <dgm:t>
        <a:bodyPr/>
        <a:lstStyle/>
        <a:p>
          <a:endParaRPr lang="en-US"/>
        </a:p>
      </dgm:t>
    </dgm:pt>
    <dgm:pt modelId="{C201BE11-6EBA-4B69-B5D3-1F8F06429C64}">
      <dgm:prSet phldrT="[Text]"/>
      <dgm:spPr/>
      <dgm:t>
        <a:bodyPr/>
        <a:lstStyle/>
        <a:p>
          <a:r>
            <a:rPr lang="en-US" dirty="0" smtClean="0"/>
            <a:t>Put shampoo / shower gel away</a:t>
          </a:r>
          <a:endParaRPr lang="en-US" dirty="0"/>
        </a:p>
      </dgm:t>
    </dgm:pt>
    <dgm:pt modelId="{EB0D0727-F806-4849-A789-B6C8DF070B38}" type="parTrans" cxnId="{81A1CBF7-806D-4E3D-9FFE-0442EA77D1CC}">
      <dgm:prSet/>
      <dgm:spPr/>
      <dgm:t>
        <a:bodyPr/>
        <a:lstStyle/>
        <a:p>
          <a:endParaRPr lang="en-US"/>
        </a:p>
      </dgm:t>
    </dgm:pt>
    <dgm:pt modelId="{B372BD9B-FB4D-462C-90FC-B156561350F9}" type="sibTrans" cxnId="{81A1CBF7-806D-4E3D-9FFE-0442EA77D1CC}">
      <dgm:prSet/>
      <dgm:spPr/>
      <dgm:t>
        <a:bodyPr/>
        <a:lstStyle/>
        <a:p>
          <a:endParaRPr lang="en-US"/>
        </a:p>
      </dgm:t>
    </dgm:pt>
    <dgm:pt modelId="{90A726C7-291E-4BF6-820B-0949FDB1DF41}" type="pres">
      <dgm:prSet presAssocID="{DCC8B893-32B7-4E35-8216-692AD6188970}" presName="Name0" presStyleCnt="0">
        <dgm:presLayoutVars>
          <dgm:dir/>
          <dgm:resizeHandles/>
        </dgm:presLayoutVars>
      </dgm:prSet>
      <dgm:spPr/>
      <dgm:t>
        <a:bodyPr/>
        <a:lstStyle/>
        <a:p>
          <a:endParaRPr lang="en-US"/>
        </a:p>
      </dgm:t>
    </dgm:pt>
    <dgm:pt modelId="{2FC28E7A-0FA5-4DF1-9574-0561B89FB489}" type="pres">
      <dgm:prSet presAssocID="{BD41256F-35A2-4A58-A896-EF93E9E6D086}" presName="compNode" presStyleCnt="0"/>
      <dgm:spPr/>
    </dgm:pt>
    <dgm:pt modelId="{81496076-CCBD-45F7-A185-2B6D63854C40}" type="pres">
      <dgm:prSet presAssocID="{BD41256F-35A2-4A58-A896-EF93E9E6D086}" presName="dummyConnPt" presStyleCnt="0"/>
      <dgm:spPr/>
    </dgm:pt>
    <dgm:pt modelId="{0CA85C08-14D7-4504-AF0B-CD65B98676E8}" type="pres">
      <dgm:prSet presAssocID="{BD41256F-35A2-4A58-A896-EF93E9E6D086}" presName="node" presStyleLbl="node1" presStyleIdx="0" presStyleCnt="14">
        <dgm:presLayoutVars>
          <dgm:bulletEnabled val="1"/>
        </dgm:presLayoutVars>
      </dgm:prSet>
      <dgm:spPr/>
      <dgm:t>
        <a:bodyPr/>
        <a:lstStyle/>
        <a:p>
          <a:endParaRPr lang="en-US"/>
        </a:p>
      </dgm:t>
    </dgm:pt>
    <dgm:pt modelId="{847F4288-8A2F-4BEF-B69D-FDC3B7872924}" type="pres">
      <dgm:prSet presAssocID="{A632E3A0-5D5D-4749-B437-AB75399FF94E}" presName="sibTrans" presStyleLbl="bgSibTrans2D1" presStyleIdx="0" presStyleCnt="13"/>
      <dgm:spPr/>
      <dgm:t>
        <a:bodyPr/>
        <a:lstStyle/>
        <a:p>
          <a:endParaRPr lang="en-US"/>
        </a:p>
      </dgm:t>
    </dgm:pt>
    <dgm:pt modelId="{9B0FDA0B-4F22-4A51-8267-4B6B7ABB7760}" type="pres">
      <dgm:prSet presAssocID="{8177651F-0967-40FE-8205-18C885720A50}" presName="compNode" presStyleCnt="0"/>
      <dgm:spPr/>
    </dgm:pt>
    <dgm:pt modelId="{427FCFB2-0B6C-45B3-8F3F-91843DD6367F}" type="pres">
      <dgm:prSet presAssocID="{8177651F-0967-40FE-8205-18C885720A50}" presName="dummyConnPt" presStyleCnt="0"/>
      <dgm:spPr/>
    </dgm:pt>
    <dgm:pt modelId="{DF7D19E1-BAEE-4E9E-A759-CD28D614C4E7}" type="pres">
      <dgm:prSet presAssocID="{8177651F-0967-40FE-8205-18C885720A50}" presName="node" presStyleLbl="node1" presStyleIdx="1" presStyleCnt="14">
        <dgm:presLayoutVars>
          <dgm:bulletEnabled val="1"/>
        </dgm:presLayoutVars>
      </dgm:prSet>
      <dgm:spPr/>
      <dgm:t>
        <a:bodyPr/>
        <a:lstStyle/>
        <a:p>
          <a:endParaRPr lang="en-US"/>
        </a:p>
      </dgm:t>
    </dgm:pt>
    <dgm:pt modelId="{B274FE01-ED0D-47FA-99A9-53B52B30692D}" type="pres">
      <dgm:prSet presAssocID="{219066C5-D18B-4CB9-9B3A-FB6C8DA67B2C}" presName="sibTrans" presStyleLbl="bgSibTrans2D1" presStyleIdx="1" presStyleCnt="13"/>
      <dgm:spPr/>
      <dgm:t>
        <a:bodyPr/>
        <a:lstStyle/>
        <a:p>
          <a:endParaRPr lang="en-US"/>
        </a:p>
      </dgm:t>
    </dgm:pt>
    <dgm:pt modelId="{EF59E5BD-EB27-4B62-893A-9EEAECAE50A2}" type="pres">
      <dgm:prSet presAssocID="{4EE2A778-893A-4DAB-AE83-A0A11EA65A90}" presName="compNode" presStyleCnt="0"/>
      <dgm:spPr/>
    </dgm:pt>
    <dgm:pt modelId="{C8E31901-2919-4130-BE93-FEE21BD1D2AB}" type="pres">
      <dgm:prSet presAssocID="{4EE2A778-893A-4DAB-AE83-A0A11EA65A90}" presName="dummyConnPt" presStyleCnt="0"/>
      <dgm:spPr/>
    </dgm:pt>
    <dgm:pt modelId="{029AD0B1-9E9F-4F64-9FE1-90E1B143C871}" type="pres">
      <dgm:prSet presAssocID="{4EE2A778-893A-4DAB-AE83-A0A11EA65A90}" presName="node" presStyleLbl="node1" presStyleIdx="2" presStyleCnt="14">
        <dgm:presLayoutVars>
          <dgm:bulletEnabled val="1"/>
        </dgm:presLayoutVars>
      </dgm:prSet>
      <dgm:spPr/>
      <dgm:t>
        <a:bodyPr/>
        <a:lstStyle/>
        <a:p>
          <a:endParaRPr lang="en-US"/>
        </a:p>
      </dgm:t>
    </dgm:pt>
    <dgm:pt modelId="{2B04823A-C1B1-4E88-B65B-18A471288C4F}" type="pres">
      <dgm:prSet presAssocID="{1A86354A-1B65-464A-AE4B-C3B1BD3224E8}" presName="sibTrans" presStyleLbl="bgSibTrans2D1" presStyleIdx="2" presStyleCnt="13"/>
      <dgm:spPr/>
      <dgm:t>
        <a:bodyPr/>
        <a:lstStyle/>
        <a:p>
          <a:endParaRPr lang="en-US"/>
        </a:p>
      </dgm:t>
    </dgm:pt>
    <dgm:pt modelId="{1D1CE115-C960-4427-BEDA-A1365A7FAC71}" type="pres">
      <dgm:prSet presAssocID="{D5C0BC46-B78C-49B0-9DC2-56B58CC76DB5}" presName="compNode" presStyleCnt="0"/>
      <dgm:spPr/>
    </dgm:pt>
    <dgm:pt modelId="{084C1773-F741-4AC2-9DF8-61E7E8DC0756}" type="pres">
      <dgm:prSet presAssocID="{D5C0BC46-B78C-49B0-9DC2-56B58CC76DB5}" presName="dummyConnPt" presStyleCnt="0"/>
      <dgm:spPr/>
    </dgm:pt>
    <dgm:pt modelId="{FC5C5333-670C-400C-8F28-801A4A353C09}" type="pres">
      <dgm:prSet presAssocID="{D5C0BC46-B78C-49B0-9DC2-56B58CC76DB5}" presName="node" presStyleLbl="node1" presStyleIdx="3" presStyleCnt="14">
        <dgm:presLayoutVars>
          <dgm:bulletEnabled val="1"/>
        </dgm:presLayoutVars>
      </dgm:prSet>
      <dgm:spPr/>
      <dgm:t>
        <a:bodyPr/>
        <a:lstStyle/>
        <a:p>
          <a:endParaRPr lang="en-US"/>
        </a:p>
      </dgm:t>
    </dgm:pt>
    <dgm:pt modelId="{15ADC433-15AB-4072-B405-ECD4D801393F}" type="pres">
      <dgm:prSet presAssocID="{55A86673-96DD-4398-BF99-C47B63B26128}" presName="sibTrans" presStyleLbl="bgSibTrans2D1" presStyleIdx="3" presStyleCnt="13"/>
      <dgm:spPr/>
      <dgm:t>
        <a:bodyPr/>
        <a:lstStyle/>
        <a:p>
          <a:endParaRPr lang="en-US"/>
        </a:p>
      </dgm:t>
    </dgm:pt>
    <dgm:pt modelId="{1181A8C4-261F-4579-8DA7-581EE0BC3784}" type="pres">
      <dgm:prSet presAssocID="{6851D437-53FB-4C46-902A-0CAE266CF071}" presName="compNode" presStyleCnt="0"/>
      <dgm:spPr/>
    </dgm:pt>
    <dgm:pt modelId="{004F8401-2E53-4971-812E-D33192A80019}" type="pres">
      <dgm:prSet presAssocID="{6851D437-53FB-4C46-902A-0CAE266CF071}" presName="dummyConnPt" presStyleCnt="0"/>
      <dgm:spPr/>
    </dgm:pt>
    <dgm:pt modelId="{5A2F4ABA-F8BE-4923-8829-764A031FF961}" type="pres">
      <dgm:prSet presAssocID="{6851D437-53FB-4C46-902A-0CAE266CF071}" presName="node" presStyleLbl="node1" presStyleIdx="4" presStyleCnt="14">
        <dgm:presLayoutVars>
          <dgm:bulletEnabled val="1"/>
        </dgm:presLayoutVars>
      </dgm:prSet>
      <dgm:spPr/>
      <dgm:t>
        <a:bodyPr/>
        <a:lstStyle/>
        <a:p>
          <a:endParaRPr lang="en-US"/>
        </a:p>
      </dgm:t>
    </dgm:pt>
    <dgm:pt modelId="{7A6A0193-35D7-4C1D-8187-442E7A74931C}" type="pres">
      <dgm:prSet presAssocID="{1DE14BA6-49C6-49EB-9C41-55CA4FE036E3}" presName="sibTrans" presStyleLbl="bgSibTrans2D1" presStyleIdx="4" presStyleCnt="13"/>
      <dgm:spPr/>
      <dgm:t>
        <a:bodyPr/>
        <a:lstStyle/>
        <a:p>
          <a:endParaRPr lang="en-US"/>
        </a:p>
      </dgm:t>
    </dgm:pt>
    <dgm:pt modelId="{4C060949-79B2-453F-A4B4-20A3D3FF91D3}" type="pres">
      <dgm:prSet presAssocID="{F5EA52DC-DF15-4000-A939-9413DA585D99}" presName="compNode" presStyleCnt="0"/>
      <dgm:spPr/>
    </dgm:pt>
    <dgm:pt modelId="{B40F62E5-DB52-4853-887D-445B405C5217}" type="pres">
      <dgm:prSet presAssocID="{F5EA52DC-DF15-4000-A939-9413DA585D99}" presName="dummyConnPt" presStyleCnt="0"/>
      <dgm:spPr/>
    </dgm:pt>
    <dgm:pt modelId="{1257374C-F5E0-49F9-8EE4-65EAB8C104CA}" type="pres">
      <dgm:prSet presAssocID="{F5EA52DC-DF15-4000-A939-9413DA585D99}" presName="node" presStyleLbl="node1" presStyleIdx="5" presStyleCnt="14">
        <dgm:presLayoutVars>
          <dgm:bulletEnabled val="1"/>
        </dgm:presLayoutVars>
      </dgm:prSet>
      <dgm:spPr/>
      <dgm:t>
        <a:bodyPr/>
        <a:lstStyle/>
        <a:p>
          <a:endParaRPr lang="en-US"/>
        </a:p>
      </dgm:t>
    </dgm:pt>
    <dgm:pt modelId="{8B69DB8B-AD83-49CA-B5D0-695BFC789DF5}" type="pres">
      <dgm:prSet presAssocID="{6713B631-7927-4BA5-A383-8635D2C812D2}" presName="sibTrans" presStyleLbl="bgSibTrans2D1" presStyleIdx="5" presStyleCnt="13"/>
      <dgm:spPr/>
      <dgm:t>
        <a:bodyPr/>
        <a:lstStyle/>
        <a:p>
          <a:endParaRPr lang="en-US"/>
        </a:p>
      </dgm:t>
    </dgm:pt>
    <dgm:pt modelId="{F3BF76DD-54C5-4940-AF4D-31701844EA03}" type="pres">
      <dgm:prSet presAssocID="{84F0F954-572F-4422-95CD-4676AF690D9D}" presName="compNode" presStyleCnt="0"/>
      <dgm:spPr/>
    </dgm:pt>
    <dgm:pt modelId="{00EEDF07-4F90-491C-AA55-62AC6D60C539}" type="pres">
      <dgm:prSet presAssocID="{84F0F954-572F-4422-95CD-4676AF690D9D}" presName="dummyConnPt" presStyleCnt="0"/>
      <dgm:spPr/>
    </dgm:pt>
    <dgm:pt modelId="{DC5BC399-7D52-4E49-8F39-8622777E1349}" type="pres">
      <dgm:prSet presAssocID="{84F0F954-572F-4422-95CD-4676AF690D9D}" presName="node" presStyleLbl="node1" presStyleIdx="6" presStyleCnt="14">
        <dgm:presLayoutVars>
          <dgm:bulletEnabled val="1"/>
        </dgm:presLayoutVars>
      </dgm:prSet>
      <dgm:spPr/>
      <dgm:t>
        <a:bodyPr/>
        <a:lstStyle/>
        <a:p>
          <a:endParaRPr lang="en-US"/>
        </a:p>
      </dgm:t>
    </dgm:pt>
    <dgm:pt modelId="{957F3DB9-C8F2-4B3E-B253-E354F34B40B3}" type="pres">
      <dgm:prSet presAssocID="{A30726A9-918C-449A-A67B-4D43636D9B2F}" presName="sibTrans" presStyleLbl="bgSibTrans2D1" presStyleIdx="6" presStyleCnt="13"/>
      <dgm:spPr/>
      <dgm:t>
        <a:bodyPr/>
        <a:lstStyle/>
        <a:p>
          <a:endParaRPr lang="en-US"/>
        </a:p>
      </dgm:t>
    </dgm:pt>
    <dgm:pt modelId="{CF9BDCA0-139E-45D9-8F45-3E656324C02B}" type="pres">
      <dgm:prSet presAssocID="{55B0AE63-5A60-4F06-8827-BCC109957E24}" presName="compNode" presStyleCnt="0"/>
      <dgm:spPr/>
    </dgm:pt>
    <dgm:pt modelId="{A30CA903-4875-4B0E-963E-B175C5EAC8B7}" type="pres">
      <dgm:prSet presAssocID="{55B0AE63-5A60-4F06-8827-BCC109957E24}" presName="dummyConnPt" presStyleCnt="0"/>
      <dgm:spPr/>
    </dgm:pt>
    <dgm:pt modelId="{E3DCB651-A8C2-487D-ACF6-DB5751981F82}" type="pres">
      <dgm:prSet presAssocID="{55B0AE63-5A60-4F06-8827-BCC109957E24}" presName="node" presStyleLbl="node1" presStyleIdx="7" presStyleCnt="14">
        <dgm:presLayoutVars>
          <dgm:bulletEnabled val="1"/>
        </dgm:presLayoutVars>
      </dgm:prSet>
      <dgm:spPr/>
      <dgm:t>
        <a:bodyPr/>
        <a:lstStyle/>
        <a:p>
          <a:endParaRPr lang="en-US"/>
        </a:p>
      </dgm:t>
    </dgm:pt>
    <dgm:pt modelId="{2A87AD6A-DB5C-4D44-8E81-A64E34519EF0}" type="pres">
      <dgm:prSet presAssocID="{AA7B774E-300C-4AB2-BB24-4907E644F1F8}" presName="sibTrans" presStyleLbl="bgSibTrans2D1" presStyleIdx="7" presStyleCnt="13"/>
      <dgm:spPr/>
      <dgm:t>
        <a:bodyPr/>
        <a:lstStyle/>
        <a:p>
          <a:endParaRPr lang="en-US"/>
        </a:p>
      </dgm:t>
    </dgm:pt>
    <dgm:pt modelId="{647AABC1-CC1A-4378-B788-AF6E37C7FBE0}" type="pres">
      <dgm:prSet presAssocID="{E25C5DF4-6440-4563-904A-BC2D615DE45C}" presName="compNode" presStyleCnt="0"/>
      <dgm:spPr/>
    </dgm:pt>
    <dgm:pt modelId="{8A00D0B7-38F7-4D0A-827C-2D6D5F78B2BF}" type="pres">
      <dgm:prSet presAssocID="{E25C5DF4-6440-4563-904A-BC2D615DE45C}" presName="dummyConnPt" presStyleCnt="0"/>
      <dgm:spPr/>
    </dgm:pt>
    <dgm:pt modelId="{D25A26D0-FA10-4EA4-8654-8E33828C6C98}" type="pres">
      <dgm:prSet presAssocID="{E25C5DF4-6440-4563-904A-BC2D615DE45C}" presName="node" presStyleLbl="node1" presStyleIdx="8" presStyleCnt="14">
        <dgm:presLayoutVars>
          <dgm:bulletEnabled val="1"/>
        </dgm:presLayoutVars>
      </dgm:prSet>
      <dgm:spPr/>
      <dgm:t>
        <a:bodyPr/>
        <a:lstStyle/>
        <a:p>
          <a:endParaRPr lang="en-US"/>
        </a:p>
      </dgm:t>
    </dgm:pt>
    <dgm:pt modelId="{0C282655-F789-49CD-A3EE-32F3B3C984DA}" type="pres">
      <dgm:prSet presAssocID="{321951BD-1C69-4754-9BCF-99CE15BD0AA9}" presName="sibTrans" presStyleLbl="bgSibTrans2D1" presStyleIdx="8" presStyleCnt="13"/>
      <dgm:spPr/>
      <dgm:t>
        <a:bodyPr/>
        <a:lstStyle/>
        <a:p>
          <a:endParaRPr lang="en-US"/>
        </a:p>
      </dgm:t>
    </dgm:pt>
    <dgm:pt modelId="{9D79C944-60B3-444D-969B-05D575F15166}" type="pres">
      <dgm:prSet presAssocID="{23A0EA5F-35A7-44C5-A726-D1E6236D95EF}" presName="compNode" presStyleCnt="0"/>
      <dgm:spPr/>
    </dgm:pt>
    <dgm:pt modelId="{FEC067A4-C47C-4D7E-94BE-9DDCDFB68564}" type="pres">
      <dgm:prSet presAssocID="{23A0EA5F-35A7-44C5-A726-D1E6236D95EF}" presName="dummyConnPt" presStyleCnt="0"/>
      <dgm:spPr/>
    </dgm:pt>
    <dgm:pt modelId="{BA32F0BB-21D6-4FFF-AA35-CD85DB62DB2A}" type="pres">
      <dgm:prSet presAssocID="{23A0EA5F-35A7-44C5-A726-D1E6236D95EF}" presName="node" presStyleLbl="node1" presStyleIdx="9" presStyleCnt="14">
        <dgm:presLayoutVars>
          <dgm:bulletEnabled val="1"/>
        </dgm:presLayoutVars>
      </dgm:prSet>
      <dgm:spPr/>
      <dgm:t>
        <a:bodyPr/>
        <a:lstStyle/>
        <a:p>
          <a:endParaRPr lang="en-US"/>
        </a:p>
      </dgm:t>
    </dgm:pt>
    <dgm:pt modelId="{26ACAFC9-2EEA-45F5-B1D0-0EA9B50A376F}" type="pres">
      <dgm:prSet presAssocID="{C1958990-D223-452C-A709-B7895CDD4AC4}" presName="sibTrans" presStyleLbl="bgSibTrans2D1" presStyleIdx="9" presStyleCnt="13"/>
      <dgm:spPr/>
      <dgm:t>
        <a:bodyPr/>
        <a:lstStyle/>
        <a:p>
          <a:endParaRPr lang="en-US"/>
        </a:p>
      </dgm:t>
    </dgm:pt>
    <dgm:pt modelId="{39641503-F21B-4F3F-A9A8-10B4755F4713}" type="pres">
      <dgm:prSet presAssocID="{86E85E69-DD5E-481D-ACEE-4BF8BDC878E9}" presName="compNode" presStyleCnt="0"/>
      <dgm:spPr/>
    </dgm:pt>
    <dgm:pt modelId="{A80A9089-9769-4801-9839-6009D2F4D7D0}" type="pres">
      <dgm:prSet presAssocID="{86E85E69-DD5E-481D-ACEE-4BF8BDC878E9}" presName="dummyConnPt" presStyleCnt="0"/>
      <dgm:spPr/>
    </dgm:pt>
    <dgm:pt modelId="{CAFAE7EC-73E8-4BAE-B60F-4D8F66205873}" type="pres">
      <dgm:prSet presAssocID="{86E85E69-DD5E-481D-ACEE-4BF8BDC878E9}" presName="node" presStyleLbl="node1" presStyleIdx="10" presStyleCnt="14">
        <dgm:presLayoutVars>
          <dgm:bulletEnabled val="1"/>
        </dgm:presLayoutVars>
      </dgm:prSet>
      <dgm:spPr/>
      <dgm:t>
        <a:bodyPr/>
        <a:lstStyle/>
        <a:p>
          <a:endParaRPr lang="en-US"/>
        </a:p>
      </dgm:t>
    </dgm:pt>
    <dgm:pt modelId="{00A15D49-6AA3-4CCA-9018-4D7C3844281C}" type="pres">
      <dgm:prSet presAssocID="{6D54FF03-EBCF-45DB-B01D-BDE1781E489C}" presName="sibTrans" presStyleLbl="bgSibTrans2D1" presStyleIdx="10" presStyleCnt="13"/>
      <dgm:spPr/>
      <dgm:t>
        <a:bodyPr/>
        <a:lstStyle/>
        <a:p>
          <a:endParaRPr lang="en-US"/>
        </a:p>
      </dgm:t>
    </dgm:pt>
    <dgm:pt modelId="{E160E9F6-5362-42B9-8105-8D2386775F48}" type="pres">
      <dgm:prSet presAssocID="{D9F22B70-2789-4A37-8E6D-C9D8AAD0E073}" presName="compNode" presStyleCnt="0"/>
      <dgm:spPr/>
    </dgm:pt>
    <dgm:pt modelId="{E5E61E0E-3E44-4F49-B60E-A55FB8FE49AD}" type="pres">
      <dgm:prSet presAssocID="{D9F22B70-2789-4A37-8E6D-C9D8AAD0E073}" presName="dummyConnPt" presStyleCnt="0"/>
      <dgm:spPr/>
    </dgm:pt>
    <dgm:pt modelId="{79D41025-CD31-455B-AF80-678BA58F3113}" type="pres">
      <dgm:prSet presAssocID="{D9F22B70-2789-4A37-8E6D-C9D8AAD0E073}" presName="node" presStyleLbl="node1" presStyleIdx="11" presStyleCnt="14">
        <dgm:presLayoutVars>
          <dgm:bulletEnabled val="1"/>
        </dgm:presLayoutVars>
      </dgm:prSet>
      <dgm:spPr/>
      <dgm:t>
        <a:bodyPr/>
        <a:lstStyle/>
        <a:p>
          <a:endParaRPr lang="en-US"/>
        </a:p>
      </dgm:t>
    </dgm:pt>
    <dgm:pt modelId="{C7421861-E893-491C-A51D-303CEA199A69}" type="pres">
      <dgm:prSet presAssocID="{EE183412-4540-4797-9A89-6C63CBF8E5B8}" presName="sibTrans" presStyleLbl="bgSibTrans2D1" presStyleIdx="11" presStyleCnt="13"/>
      <dgm:spPr/>
      <dgm:t>
        <a:bodyPr/>
        <a:lstStyle/>
        <a:p>
          <a:endParaRPr lang="en-US"/>
        </a:p>
      </dgm:t>
    </dgm:pt>
    <dgm:pt modelId="{1FE44B51-AFDE-49D2-8516-CF593D7D48FE}" type="pres">
      <dgm:prSet presAssocID="{E78288AE-48A6-4FA7-BA27-D77F46FF3131}" presName="compNode" presStyleCnt="0"/>
      <dgm:spPr/>
    </dgm:pt>
    <dgm:pt modelId="{B3628232-8468-4A75-9CEE-6A7926E77445}" type="pres">
      <dgm:prSet presAssocID="{E78288AE-48A6-4FA7-BA27-D77F46FF3131}" presName="dummyConnPt" presStyleCnt="0"/>
      <dgm:spPr/>
    </dgm:pt>
    <dgm:pt modelId="{BD6B0652-FD45-43BE-87C3-7988708F97EF}" type="pres">
      <dgm:prSet presAssocID="{E78288AE-48A6-4FA7-BA27-D77F46FF3131}" presName="node" presStyleLbl="node1" presStyleIdx="12" presStyleCnt="14">
        <dgm:presLayoutVars>
          <dgm:bulletEnabled val="1"/>
        </dgm:presLayoutVars>
      </dgm:prSet>
      <dgm:spPr/>
      <dgm:t>
        <a:bodyPr/>
        <a:lstStyle/>
        <a:p>
          <a:endParaRPr lang="en-US"/>
        </a:p>
      </dgm:t>
    </dgm:pt>
    <dgm:pt modelId="{A1C51C45-B5E2-451F-BF6F-EA7B73823729}" type="pres">
      <dgm:prSet presAssocID="{61D496D1-5224-408B-9DDC-67C38908ABAC}" presName="sibTrans" presStyleLbl="bgSibTrans2D1" presStyleIdx="12" presStyleCnt="13"/>
      <dgm:spPr/>
      <dgm:t>
        <a:bodyPr/>
        <a:lstStyle/>
        <a:p>
          <a:endParaRPr lang="en-US"/>
        </a:p>
      </dgm:t>
    </dgm:pt>
    <dgm:pt modelId="{AFC97D21-84CF-4079-8FC9-829CE1162168}" type="pres">
      <dgm:prSet presAssocID="{C201BE11-6EBA-4B69-B5D3-1F8F06429C64}" presName="compNode" presStyleCnt="0"/>
      <dgm:spPr/>
    </dgm:pt>
    <dgm:pt modelId="{D9B72F6D-1124-4546-88D6-CA4CCC117129}" type="pres">
      <dgm:prSet presAssocID="{C201BE11-6EBA-4B69-B5D3-1F8F06429C64}" presName="dummyConnPt" presStyleCnt="0"/>
      <dgm:spPr/>
    </dgm:pt>
    <dgm:pt modelId="{1B189E45-3480-4175-B6E5-488B9C51DC3B}" type="pres">
      <dgm:prSet presAssocID="{C201BE11-6EBA-4B69-B5D3-1F8F06429C64}" presName="node" presStyleLbl="node1" presStyleIdx="13" presStyleCnt="14">
        <dgm:presLayoutVars>
          <dgm:bulletEnabled val="1"/>
        </dgm:presLayoutVars>
      </dgm:prSet>
      <dgm:spPr/>
      <dgm:t>
        <a:bodyPr/>
        <a:lstStyle/>
        <a:p>
          <a:endParaRPr lang="en-US"/>
        </a:p>
      </dgm:t>
    </dgm:pt>
  </dgm:ptLst>
  <dgm:cxnLst>
    <dgm:cxn modelId="{4E66800C-9D65-4570-B9B3-D85D72B6D7AA}" srcId="{DCC8B893-32B7-4E35-8216-692AD6188970}" destId="{F5EA52DC-DF15-4000-A939-9413DA585D99}" srcOrd="5" destOrd="0" parTransId="{D2EDA610-9EB3-49A1-9B30-16EA61150550}" sibTransId="{6713B631-7927-4BA5-A383-8635D2C812D2}"/>
    <dgm:cxn modelId="{27DA728A-6981-4E51-838B-3E7B4ED6B086}" type="presOf" srcId="{23A0EA5F-35A7-44C5-A726-D1E6236D95EF}" destId="{BA32F0BB-21D6-4FFF-AA35-CD85DB62DB2A}" srcOrd="0" destOrd="0" presId="urn:microsoft.com/office/officeart/2005/8/layout/bProcess4"/>
    <dgm:cxn modelId="{EC89A0AA-8009-4BCE-B2E9-5AF0A1AC5FD1}" srcId="{DCC8B893-32B7-4E35-8216-692AD6188970}" destId="{23A0EA5F-35A7-44C5-A726-D1E6236D95EF}" srcOrd="9" destOrd="0" parTransId="{12058B39-ED59-4405-B14A-5D15FE235672}" sibTransId="{C1958990-D223-452C-A709-B7895CDD4AC4}"/>
    <dgm:cxn modelId="{6FB24FC9-1049-4ADD-BF6B-FCC4E3E4851B}" type="presOf" srcId="{86E85E69-DD5E-481D-ACEE-4BF8BDC878E9}" destId="{CAFAE7EC-73E8-4BAE-B60F-4D8F66205873}" srcOrd="0" destOrd="0" presId="urn:microsoft.com/office/officeart/2005/8/layout/bProcess4"/>
    <dgm:cxn modelId="{86BFE521-8CFB-4032-8138-0137A76FFE13}" type="presOf" srcId="{E78288AE-48A6-4FA7-BA27-D77F46FF3131}" destId="{BD6B0652-FD45-43BE-87C3-7988708F97EF}" srcOrd="0" destOrd="0" presId="urn:microsoft.com/office/officeart/2005/8/layout/bProcess4"/>
    <dgm:cxn modelId="{964D841A-872E-4F8C-9C65-26C258238848}" type="presOf" srcId="{55A86673-96DD-4398-BF99-C47B63B26128}" destId="{15ADC433-15AB-4072-B405-ECD4D801393F}" srcOrd="0" destOrd="0" presId="urn:microsoft.com/office/officeart/2005/8/layout/bProcess4"/>
    <dgm:cxn modelId="{BD8DF7D6-3763-4C2E-B8C6-32D7761B9B9E}" srcId="{DCC8B893-32B7-4E35-8216-692AD6188970}" destId="{6851D437-53FB-4C46-902A-0CAE266CF071}" srcOrd="4" destOrd="0" parTransId="{36E56122-DF84-434F-9F17-2E7EEC450D94}" sibTransId="{1DE14BA6-49C6-49EB-9C41-55CA4FE036E3}"/>
    <dgm:cxn modelId="{A68E5CC3-D1E4-4055-B721-90418C22437B}" type="presOf" srcId="{1A86354A-1B65-464A-AE4B-C3B1BD3224E8}" destId="{2B04823A-C1B1-4E88-B65B-18A471288C4F}" srcOrd="0" destOrd="0" presId="urn:microsoft.com/office/officeart/2005/8/layout/bProcess4"/>
    <dgm:cxn modelId="{626936B6-79EB-44BF-B258-61DD864D2EC0}" type="presOf" srcId="{A632E3A0-5D5D-4749-B437-AB75399FF94E}" destId="{847F4288-8A2F-4BEF-B69D-FDC3B7872924}" srcOrd="0" destOrd="0" presId="urn:microsoft.com/office/officeart/2005/8/layout/bProcess4"/>
    <dgm:cxn modelId="{DB04541C-761E-4FBD-9B2F-959BF2D05FB0}" type="presOf" srcId="{D9F22B70-2789-4A37-8E6D-C9D8AAD0E073}" destId="{79D41025-CD31-455B-AF80-678BA58F3113}" srcOrd="0" destOrd="0" presId="urn:microsoft.com/office/officeart/2005/8/layout/bProcess4"/>
    <dgm:cxn modelId="{81A1CBF7-806D-4E3D-9FFE-0442EA77D1CC}" srcId="{DCC8B893-32B7-4E35-8216-692AD6188970}" destId="{C201BE11-6EBA-4B69-B5D3-1F8F06429C64}" srcOrd="13" destOrd="0" parTransId="{EB0D0727-F806-4849-A789-B6C8DF070B38}" sibTransId="{B372BD9B-FB4D-462C-90FC-B156561350F9}"/>
    <dgm:cxn modelId="{A4070963-1FD2-4F29-A4B5-275B549F5651}" srcId="{DCC8B893-32B7-4E35-8216-692AD6188970}" destId="{8177651F-0967-40FE-8205-18C885720A50}" srcOrd="1" destOrd="0" parTransId="{21EE414F-3B15-4872-8F1F-3C8233B64B28}" sibTransId="{219066C5-D18B-4CB9-9B3A-FB6C8DA67B2C}"/>
    <dgm:cxn modelId="{BE1ACDE2-6A10-428A-8EFE-B7DC62B4AC71}" type="presOf" srcId="{61D496D1-5224-408B-9DDC-67C38908ABAC}" destId="{A1C51C45-B5E2-451F-BF6F-EA7B73823729}" srcOrd="0" destOrd="0" presId="urn:microsoft.com/office/officeart/2005/8/layout/bProcess4"/>
    <dgm:cxn modelId="{38F0CED0-ED05-4E00-A198-F4BC7BC02C59}" srcId="{DCC8B893-32B7-4E35-8216-692AD6188970}" destId="{84F0F954-572F-4422-95CD-4676AF690D9D}" srcOrd="6" destOrd="0" parTransId="{BC14911F-B531-4F79-9765-FB6F87FD6659}" sibTransId="{A30726A9-918C-449A-A67B-4D43636D9B2F}"/>
    <dgm:cxn modelId="{74FBBB94-D27D-4CCB-9380-C2BC0F592888}" type="presOf" srcId="{F5EA52DC-DF15-4000-A939-9413DA585D99}" destId="{1257374C-F5E0-49F9-8EE4-65EAB8C104CA}" srcOrd="0" destOrd="0" presId="urn:microsoft.com/office/officeart/2005/8/layout/bProcess4"/>
    <dgm:cxn modelId="{E8660CC0-5F80-4DA2-913E-5F77F3D37F27}" type="presOf" srcId="{8177651F-0967-40FE-8205-18C885720A50}" destId="{DF7D19E1-BAEE-4E9E-A759-CD28D614C4E7}" srcOrd="0" destOrd="0" presId="urn:microsoft.com/office/officeart/2005/8/layout/bProcess4"/>
    <dgm:cxn modelId="{7699FE63-C760-43BF-8A74-532AA4B1D8C9}" type="presOf" srcId="{C201BE11-6EBA-4B69-B5D3-1F8F06429C64}" destId="{1B189E45-3480-4175-B6E5-488B9C51DC3B}" srcOrd="0" destOrd="0" presId="urn:microsoft.com/office/officeart/2005/8/layout/bProcess4"/>
    <dgm:cxn modelId="{F6AFB4B2-4A4A-4FCE-852A-994713AE2E98}" srcId="{DCC8B893-32B7-4E35-8216-692AD6188970}" destId="{4EE2A778-893A-4DAB-AE83-A0A11EA65A90}" srcOrd="2" destOrd="0" parTransId="{FBF9D167-539B-403F-A845-988B2CEB1BC6}" sibTransId="{1A86354A-1B65-464A-AE4B-C3B1BD3224E8}"/>
    <dgm:cxn modelId="{58A4E268-5926-43C7-A49B-44392A5B34F4}" srcId="{DCC8B893-32B7-4E35-8216-692AD6188970}" destId="{D5C0BC46-B78C-49B0-9DC2-56B58CC76DB5}" srcOrd="3" destOrd="0" parTransId="{F4589924-B1A7-42BD-8F47-51C508F8A520}" sibTransId="{55A86673-96DD-4398-BF99-C47B63B26128}"/>
    <dgm:cxn modelId="{398C9BF2-D255-4C63-A0C8-193D4B4808B5}" type="presOf" srcId="{6713B631-7927-4BA5-A383-8635D2C812D2}" destId="{8B69DB8B-AD83-49CA-B5D0-695BFC789DF5}" srcOrd="0" destOrd="0" presId="urn:microsoft.com/office/officeart/2005/8/layout/bProcess4"/>
    <dgm:cxn modelId="{6EFA9DF6-AAFB-431B-A62B-8FCB0D7501E8}" type="presOf" srcId="{C1958990-D223-452C-A709-B7895CDD4AC4}" destId="{26ACAFC9-2EEA-45F5-B1D0-0EA9B50A376F}" srcOrd="0" destOrd="0" presId="urn:microsoft.com/office/officeart/2005/8/layout/bProcess4"/>
    <dgm:cxn modelId="{DEE1448F-832C-45D4-8EE3-5C6A3B1786B3}" type="presOf" srcId="{1DE14BA6-49C6-49EB-9C41-55CA4FE036E3}" destId="{7A6A0193-35D7-4C1D-8187-442E7A74931C}" srcOrd="0" destOrd="0" presId="urn:microsoft.com/office/officeart/2005/8/layout/bProcess4"/>
    <dgm:cxn modelId="{B9976755-6D15-481C-B4B8-834070E6CD6F}" srcId="{DCC8B893-32B7-4E35-8216-692AD6188970}" destId="{BD41256F-35A2-4A58-A896-EF93E9E6D086}" srcOrd="0" destOrd="0" parTransId="{0677A127-A778-42C4-A2D0-0FDDA0A8530E}" sibTransId="{A632E3A0-5D5D-4749-B437-AB75399FF94E}"/>
    <dgm:cxn modelId="{C6240A5A-80C9-4DFD-A5F0-6F97FEBC94F0}" type="presOf" srcId="{55B0AE63-5A60-4F06-8827-BCC109957E24}" destId="{E3DCB651-A8C2-487D-ACF6-DB5751981F82}" srcOrd="0" destOrd="0" presId="urn:microsoft.com/office/officeart/2005/8/layout/bProcess4"/>
    <dgm:cxn modelId="{5EEF30DE-B660-4684-BD33-4C7AA90D025E}" type="presOf" srcId="{AA7B774E-300C-4AB2-BB24-4907E644F1F8}" destId="{2A87AD6A-DB5C-4D44-8E81-A64E34519EF0}" srcOrd="0" destOrd="0" presId="urn:microsoft.com/office/officeart/2005/8/layout/bProcess4"/>
    <dgm:cxn modelId="{67EBB1B4-D52F-40B1-B6BB-158B712FB73E}" type="presOf" srcId="{219066C5-D18B-4CB9-9B3A-FB6C8DA67B2C}" destId="{B274FE01-ED0D-47FA-99A9-53B52B30692D}" srcOrd="0" destOrd="0" presId="urn:microsoft.com/office/officeart/2005/8/layout/bProcess4"/>
    <dgm:cxn modelId="{E58F841C-C592-4C9D-91DF-EC8F1EF09715}" type="presOf" srcId="{A30726A9-918C-449A-A67B-4D43636D9B2F}" destId="{957F3DB9-C8F2-4B3E-B253-E354F34B40B3}" srcOrd="0" destOrd="0" presId="urn:microsoft.com/office/officeart/2005/8/layout/bProcess4"/>
    <dgm:cxn modelId="{E5B40363-9B77-497A-8D02-7EF07B2AD272}" srcId="{DCC8B893-32B7-4E35-8216-692AD6188970}" destId="{86E85E69-DD5E-481D-ACEE-4BF8BDC878E9}" srcOrd="10" destOrd="0" parTransId="{152F07FA-31CB-43A0-82D4-FB73DA16C89B}" sibTransId="{6D54FF03-EBCF-45DB-B01D-BDE1781E489C}"/>
    <dgm:cxn modelId="{D8C0F95E-89C5-403D-934C-1BFCAEC34165}" type="presOf" srcId="{BD41256F-35A2-4A58-A896-EF93E9E6D086}" destId="{0CA85C08-14D7-4504-AF0B-CD65B98676E8}" srcOrd="0" destOrd="0" presId="urn:microsoft.com/office/officeart/2005/8/layout/bProcess4"/>
    <dgm:cxn modelId="{787B089F-E45F-4725-9C3A-CD07D58190A9}" type="presOf" srcId="{6D54FF03-EBCF-45DB-B01D-BDE1781E489C}" destId="{00A15D49-6AA3-4CCA-9018-4D7C3844281C}" srcOrd="0" destOrd="0" presId="urn:microsoft.com/office/officeart/2005/8/layout/bProcess4"/>
    <dgm:cxn modelId="{8DEEA87F-EBCC-4223-A62C-CA08E5B41303}" type="presOf" srcId="{D5C0BC46-B78C-49B0-9DC2-56B58CC76DB5}" destId="{FC5C5333-670C-400C-8F28-801A4A353C09}" srcOrd="0" destOrd="0" presId="urn:microsoft.com/office/officeart/2005/8/layout/bProcess4"/>
    <dgm:cxn modelId="{1D68AE6C-D4EA-4EC5-8733-025EBFDB3ABB}" type="presOf" srcId="{6851D437-53FB-4C46-902A-0CAE266CF071}" destId="{5A2F4ABA-F8BE-4923-8829-764A031FF961}" srcOrd="0" destOrd="0" presId="urn:microsoft.com/office/officeart/2005/8/layout/bProcess4"/>
    <dgm:cxn modelId="{5A4B6AB9-58EA-40A9-9893-5B05651C71C0}" type="presOf" srcId="{DCC8B893-32B7-4E35-8216-692AD6188970}" destId="{90A726C7-291E-4BF6-820B-0949FDB1DF41}" srcOrd="0" destOrd="0" presId="urn:microsoft.com/office/officeart/2005/8/layout/bProcess4"/>
    <dgm:cxn modelId="{F29798F2-3214-4140-BABB-400A13CFA35F}" srcId="{DCC8B893-32B7-4E35-8216-692AD6188970}" destId="{D9F22B70-2789-4A37-8E6D-C9D8AAD0E073}" srcOrd="11" destOrd="0" parTransId="{748CD0BE-80D9-4C9F-B002-71DE78038FF7}" sibTransId="{EE183412-4540-4797-9A89-6C63CBF8E5B8}"/>
    <dgm:cxn modelId="{54B85176-089A-499F-ACDA-AC0818E1EA66}" type="presOf" srcId="{84F0F954-572F-4422-95CD-4676AF690D9D}" destId="{DC5BC399-7D52-4E49-8F39-8622777E1349}" srcOrd="0" destOrd="0" presId="urn:microsoft.com/office/officeart/2005/8/layout/bProcess4"/>
    <dgm:cxn modelId="{3380EAC4-143B-4703-80A3-4EF384C8D22F}" srcId="{DCC8B893-32B7-4E35-8216-692AD6188970}" destId="{E25C5DF4-6440-4563-904A-BC2D615DE45C}" srcOrd="8" destOrd="0" parTransId="{614AC087-F60F-4BFC-A3E7-6CEA30477C93}" sibTransId="{321951BD-1C69-4754-9BCF-99CE15BD0AA9}"/>
    <dgm:cxn modelId="{C10761DA-D8E1-4A0B-BBD6-5497F555C7E5}" srcId="{DCC8B893-32B7-4E35-8216-692AD6188970}" destId="{E78288AE-48A6-4FA7-BA27-D77F46FF3131}" srcOrd="12" destOrd="0" parTransId="{FCDC6529-28B4-405C-8950-C6DD85FDE708}" sibTransId="{61D496D1-5224-408B-9DDC-67C38908ABAC}"/>
    <dgm:cxn modelId="{51CCD484-B549-4F45-AFA2-45A724DF4083}" type="presOf" srcId="{321951BD-1C69-4754-9BCF-99CE15BD0AA9}" destId="{0C282655-F789-49CD-A3EE-32F3B3C984DA}" srcOrd="0" destOrd="0" presId="urn:microsoft.com/office/officeart/2005/8/layout/bProcess4"/>
    <dgm:cxn modelId="{4EBCCC94-7A4B-44EC-9C1A-53DB6053E605}" type="presOf" srcId="{4EE2A778-893A-4DAB-AE83-A0A11EA65A90}" destId="{029AD0B1-9E9F-4F64-9FE1-90E1B143C871}" srcOrd="0" destOrd="0" presId="urn:microsoft.com/office/officeart/2005/8/layout/bProcess4"/>
    <dgm:cxn modelId="{AE68055D-5EC1-45D8-879D-83633CF547C8}" type="presOf" srcId="{EE183412-4540-4797-9A89-6C63CBF8E5B8}" destId="{C7421861-E893-491C-A51D-303CEA199A69}" srcOrd="0" destOrd="0" presId="urn:microsoft.com/office/officeart/2005/8/layout/bProcess4"/>
    <dgm:cxn modelId="{753060C3-5266-4819-967F-F804ECEAF94C}" srcId="{DCC8B893-32B7-4E35-8216-692AD6188970}" destId="{55B0AE63-5A60-4F06-8827-BCC109957E24}" srcOrd="7" destOrd="0" parTransId="{7C215ED6-3527-40A8-B95A-73B2833A5B2C}" sibTransId="{AA7B774E-300C-4AB2-BB24-4907E644F1F8}"/>
    <dgm:cxn modelId="{D2E68D9F-C486-496F-A439-BE87D03EA0B4}" type="presOf" srcId="{E25C5DF4-6440-4563-904A-BC2D615DE45C}" destId="{D25A26D0-FA10-4EA4-8654-8E33828C6C98}" srcOrd="0" destOrd="0" presId="urn:microsoft.com/office/officeart/2005/8/layout/bProcess4"/>
    <dgm:cxn modelId="{F492C5FE-730B-410E-963F-87EA598F81F4}" type="presParOf" srcId="{90A726C7-291E-4BF6-820B-0949FDB1DF41}" destId="{2FC28E7A-0FA5-4DF1-9574-0561B89FB489}" srcOrd="0" destOrd="0" presId="urn:microsoft.com/office/officeart/2005/8/layout/bProcess4"/>
    <dgm:cxn modelId="{E8831FA2-1808-4332-9DB6-F44587CCD6BA}" type="presParOf" srcId="{2FC28E7A-0FA5-4DF1-9574-0561B89FB489}" destId="{81496076-CCBD-45F7-A185-2B6D63854C40}" srcOrd="0" destOrd="0" presId="urn:microsoft.com/office/officeart/2005/8/layout/bProcess4"/>
    <dgm:cxn modelId="{5C0EF7C4-FD11-465A-AFE3-011ED246B5BC}" type="presParOf" srcId="{2FC28E7A-0FA5-4DF1-9574-0561B89FB489}" destId="{0CA85C08-14D7-4504-AF0B-CD65B98676E8}" srcOrd="1" destOrd="0" presId="urn:microsoft.com/office/officeart/2005/8/layout/bProcess4"/>
    <dgm:cxn modelId="{3903C524-F378-4743-9C77-DF4EDF281A93}" type="presParOf" srcId="{90A726C7-291E-4BF6-820B-0949FDB1DF41}" destId="{847F4288-8A2F-4BEF-B69D-FDC3B7872924}" srcOrd="1" destOrd="0" presId="urn:microsoft.com/office/officeart/2005/8/layout/bProcess4"/>
    <dgm:cxn modelId="{F5414D26-DD1E-4237-BF5A-6B576E1B367B}" type="presParOf" srcId="{90A726C7-291E-4BF6-820B-0949FDB1DF41}" destId="{9B0FDA0B-4F22-4A51-8267-4B6B7ABB7760}" srcOrd="2" destOrd="0" presId="urn:microsoft.com/office/officeart/2005/8/layout/bProcess4"/>
    <dgm:cxn modelId="{639C8DD8-17C5-43BF-9F85-8C710D8BB5A8}" type="presParOf" srcId="{9B0FDA0B-4F22-4A51-8267-4B6B7ABB7760}" destId="{427FCFB2-0B6C-45B3-8F3F-91843DD6367F}" srcOrd="0" destOrd="0" presId="urn:microsoft.com/office/officeart/2005/8/layout/bProcess4"/>
    <dgm:cxn modelId="{7A126175-DF67-4A88-BFC5-2FAC23B2504E}" type="presParOf" srcId="{9B0FDA0B-4F22-4A51-8267-4B6B7ABB7760}" destId="{DF7D19E1-BAEE-4E9E-A759-CD28D614C4E7}" srcOrd="1" destOrd="0" presId="urn:microsoft.com/office/officeart/2005/8/layout/bProcess4"/>
    <dgm:cxn modelId="{4F07197A-E53A-47C7-851B-D2DCBA1C7711}" type="presParOf" srcId="{90A726C7-291E-4BF6-820B-0949FDB1DF41}" destId="{B274FE01-ED0D-47FA-99A9-53B52B30692D}" srcOrd="3" destOrd="0" presId="urn:microsoft.com/office/officeart/2005/8/layout/bProcess4"/>
    <dgm:cxn modelId="{B1631D26-A0B6-4D1D-8A9C-8E1C9415094E}" type="presParOf" srcId="{90A726C7-291E-4BF6-820B-0949FDB1DF41}" destId="{EF59E5BD-EB27-4B62-893A-9EEAECAE50A2}" srcOrd="4" destOrd="0" presId="urn:microsoft.com/office/officeart/2005/8/layout/bProcess4"/>
    <dgm:cxn modelId="{08FF5EEB-6660-4E61-AA80-BD98415CB079}" type="presParOf" srcId="{EF59E5BD-EB27-4B62-893A-9EEAECAE50A2}" destId="{C8E31901-2919-4130-BE93-FEE21BD1D2AB}" srcOrd="0" destOrd="0" presId="urn:microsoft.com/office/officeart/2005/8/layout/bProcess4"/>
    <dgm:cxn modelId="{C4A316E6-3642-4454-9C72-BA13B97C5A6A}" type="presParOf" srcId="{EF59E5BD-EB27-4B62-893A-9EEAECAE50A2}" destId="{029AD0B1-9E9F-4F64-9FE1-90E1B143C871}" srcOrd="1" destOrd="0" presId="urn:microsoft.com/office/officeart/2005/8/layout/bProcess4"/>
    <dgm:cxn modelId="{ADBF1FDF-88A5-4FB8-ADEE-D2250A80BB84}" type="presParOf" srcId="{90A726C7-291E-4BF6-820B-0949FDB1DF41}" destId="{2B04823A-C1B1-4E88-B65B-18A471288C4F}" srcOrd="5" destOrd="0" presId="urn:microsoft.com/office/officeart/2005/8/layout/bProcess4"/>
    <dgm:cxn modelId="{1E96BC74-860C-4ADE-AB8F-F30B662910EE}" type="presParOf" srcId="{90A726C7-291E-4BF6-820B-0949FDB1DF41}" destId="{1D1CE115-C960-4427-BEDA-A1365A7FAC71}" srcOrd="6" destOrd="0" presId="urn:microsoft.com/office/officeart/2005/8/layout/bProcess4"/>
    <dgm:cxn modelId="{B1C7B66B-5F3C-4FAD-904A-4184F4B4617E}" type="presParOf" srcId="{1D1CE115-C960-4427-BEDA-A1365A7FAC71}" destId="{084C1773-F741-4AC2-9DF8-61E7E8DC0756}" srcOrd="0" destOrd="0" presId="urn:microsoft.com/office/officeart/2005/8/layout/bProcess4"/>
    <dgm:cxn modelId="{E72363B9-18E6-43FF-B557-5033C48FFD65}" type="presParOf" srcId="{1D1CE115-C960-4427-BEDA-A1365A7FAC71}" destId="{FC5C5333-670C-400C-8F28-801A4A353C09}" srcOrd="1" destOrd="0" presId="urn:microsoft.com/office/officeart/2005/8/layout/bProcess4"/>
    <dgm:cxn modelId="{2843EAA6-18EB-4C1D-B1F1-BB6EDEC43511}" type="presParOf" srcId="{90A726C7-291E-4BF6-820B-0949FDB1DF41}" destId="{15ADC433-15AB-4072-B405-ECD4D801393F}" srcOrd="7" destOrd="0" presId="urn:microsoft.com/office/officeart/2005/8/layout/bProcess4"/>
    <dgm:cxn modelId="{9EE0D10F-470C-4FC5-8DDC-E0065AC8DA39}" type="presParOf" srcId="{90A726C7-291E-4BF6-820B-0949FDB1DF41}" destId="{1181A8C4-261F-4579-8DA7-581EE0BC3784}" srcOrd="8" destOrd="0" presId="urn:microsoft.com/office/officeart/2005/8/layout/bProcess4"/>
    <dgm:cxn modelId="{CECF921E-9A07-4155-9D22-61B5773DFF2A}" type="presParOf" srcId="{1181A8C4-261F-4579-8DA7-581EE0BC3784}" destId="{004F8401-2E53-4971-812E-D33192A80019}" srcOrd="0" destOrd="0" presId="urn:microsoft.com/office/officeart/2005/8/layout/bProcess4"/>
    <dgm:cxn modelId="{4BE7BAB2-0F62-4026-8FFF-C8AFCC70187D}" type="presParOf" srcId="{1181A8C4-261F-4579-8DA7-581EE0BC3784}" destId="{5A2F4ABA-F8BE-4923-8829-764A031FF961}" srcOrd="1" destOrd="0" presId="urn:microsoft.com/office/officeart/2005/8/layout/bProcess4"/>
    <dgm:cxn modelId="{A9B2840A-8CD3-4D5B-B84E-4719274E04FC}" type="presParOf" srcId="{90A726C7-291E-4BF6-820B-0949FDB1DF41}" destId="{7A6A0193-35D7-4C1D-8187-442E7A74931C}" srcOrd="9" destOrd="0" presId="urn:microsoft.com/office/officeart/2005/8/layout/bProcess4"/>
    <dgm:cxn modelId="{FC022D2E-CF85-4A65-8CB3-0C7765503764}" type="presParOf" srcId="{90A726C7-291E-4BF6-820B-0949FDB1DF41}" destId="{4C060949-79B2-453F-A4B4-20A3D3FF91D3}" srcOrd="10" destOrd="0" presId="urn:microsoft.com/office/officeart/2005/8/layout/bProcess4"/>
    <dgm:cxn modelId="{18A6D811-9D18-42CE-83EC-2E1D5BFE33D7}" type="presParOf" srcId="{4C060949-79B2-453F-A4B4-20A3D3FF91D3}" destId="{B40F62E5-DB52-4853-887D-445B405C5217}" srcOrd="0" destOrd="0" presId="urn:microsoft.com/office/officeart/2005/8/layout/bProcess4"/>
    <dgm:cxn modelId="{0B11D69D-C30C-4747-AA89-E691181FBC98}" type="presParOf" srcId="{4C060949-79B2-453F-A4B4-20A3D3FF91D3}" destId="{1257374C-F5E0-49F9-8EE4-65EAB8C104CA}" srcOrd="1" destOrd="0" presId="urn:microsoft.com/office/officeart/2005/8/layout/bProcess4"/>
    <dgm:cxn modelId="{4007F56B-AE67-4953-844C-0796DD4BAAE3}" type="presParOf" srcId="{90A726C7-291E-4BF6-820B-0949FDB1DF41}" destId="{8B69DB8B-AD83-49CA-B5D0-695BFC789DF5}" srcOrd="11" destOrd="0" presId="urn:microsoft.com/office/officeart/2005/8/layout/bProcess4"/>
    <dgm:cxn modelId="{C0BF67B7-7034-44C3-B0DC-34EA02A7476D}" type="presParOf" srcId="{90A726C7-291E-4BF6-820B-0949FDB1DF41}" destId="{F3BF76DD-54C5-4940-AF4D-31701844EA03}" srcOrd="12" destOrd="0" presId="urn:microsoft.com/office/officeart/2005/8/layout/bProcess4"/>
    <dgm:cxn modelId="{F3304EDB-E723-4BC3-B219-DCAA5D100B03}" type="presParOf" srcId="{F3BF76DD-54C5-4940-AF4D-31701844EA03}" destId="{00EEDF07-4F90-491C-AA55-62AC6D60C539}" srcOrd="0" destOrd="0" presId="urn:microsoft.com/office/officeart/2005/8/layout/bProcess4"/>
    <dgm:cxn modelId="{7CEE3088-863B-45BA-8653-8FE5A594A34E}" type="presParOf" srcId="{F3BF76DD-54C5-4940-AF4D-31701844EA03}" destId="{DC5BC399-7D52-4E49-8F39-8622777E1349}" srcOrd="1" destOrd="0" presId="urn:microsoft.com/office/officeart/2005/8/layout/bProcess4"/>
    <dgm:cxn modelId="{691CB6AD-06F8-4167-8327-68A654E86434}" type="presParOf" srcId="{90A726C7-291E-4BF6-820B-0949FDB1DF41}" destId="{957F3DB9-C8F2-4B3E-B253-E354F34B40B3}" srcOrd="13" destOrd="0" presId="urn:microsoft.com/office/officeart/2005/8/layout/bProcess4"/>
    <dgm:cxn modelId="{9F54573E-8C2E-4BA3-8041-5AA33D5B85EC}" type="presParOf" srcId="{90A726C7-291E-4BF6-820B-0949FDB1DF41}" destId="{CF9BDCA0-139E-45D9-8F45-3E656324C02B}" srcOrd="14" destOrd="0" presId="urn:microsoft.com/office/officeart/2005/8/layout/bProcess4"/>
    <dgm:cxn modelId="{13954DC4-903E-4623-A76E-A672886E594A}" type="presParOf" srcId="{CF9BDCA0-139E-45D9-8F45-3E656324C02B}" destId="{A30CA903-4875-4B0E-963E-B175C5EAC8B7}" srcOrd="0" destOrd="0" presId="urn:microsoft.com/office/officeart/2005/8/layout/bProcess4"/>
    <dgm:cxn modelId="{041CE46C-CCFB-46DD-AC06-45E276B99BE3}" type="presParOf" srcId="{CF9BDCA0-139E-45D9-8F45-3E656324C02B}" destId="{E3DCB651-A8C2-487D-ACF6-DB5751981F82}" srcOrd="1" destOrd="0" presId="urn:microsoft.com/office/officeart/2005/8/layout/bProcess4"/>
    <dgm:cxn modelId="{BEAD8F37-E8E5-4771-A7F0-EC331D8BC476}" type="presParOf" srcId="{90A726C7-291E-4BF6-820B-0949FDB1DF41}" destId="{2A87AD6A-DB5C-4D44-8E81-A64E34519EF0}" srcOrd="15" destOrd="0" presId="urn:microsoft.com/office/officeart/2005/8/layout/bProcess4"/>
    <dgm:cxn modelId="{1BA1FDB7-F89E-47D2-9147-398270CC2F96}" type="presParOf" srcId="{90A726C7-291E-4BF6-820B-0949FDB1DF41}" destId="{647AABC1-CC1A-4378-B788-AF6E37C7FBE0}" srcOrd="16" destOrd="0" presId="urn:microsoft.com/office/officeart/2005/8/layout/bProcess4"/>
    <dgm:cxn modelId="{1DDD9272-3B08-4F33-AC8E-8276BF4A964E}" type="presParOf" srcId="{647AABC1-CC1A-4378-B788-AF6E37C7FBE0}" destId="{8A00D0B7-38F7-4D0A-827C-2D6D5F78B2BF}" srcOrd="0" destOrd="0" presId="urn:microsoft.com/office/officeart/2005/8/layout/bProcess4"/>
    <dgm:cxn modelId="{03FBE0BB-8F51-4834-800E-A3FE823234C5}" type="presParOf" srcId="{647AABC1-CC1A-4378-B788-AF6E37C7FBE0}" destId="{D25A26D0-FA10-4EA4-8654-8E33828C6C98}" srcOrd="1" destOrd="0" presId="urn:microsoft.com/office/officeart/2005/8/layout/bProcess4"/>
    <dgm:cxn modelId="{DF2D3ED5-2A7A-4E15-B1F0-6721B3D6F28C}" type="presParOf" srcId="{90A726C7-291E-4BF6-820B-0949FDB1DF41}" destId="{0C282655-F789-49CD-A3EE-32F3B3C984DA}" srcOrd="17" destOrd="0" presId="urn:microsoft.com/office/officeart/2005/8/layout/bProcess4"/>
    <dgm:cxn modelId="{3DDDC5AB-E981-47EF-ACE9-61F5CBB31C7C}" type="presParOf" srcId="{90A726C7-291E-4BF6-820B-0949FDB1DF41}" destId="{9D79C944-60B3-444D-969B-05D575F15166}" srcOrd="18" destOrd="0" presId="urn:microsoft.com/office/officeart/2005/8/layout/bProcess4"/>
    <dgm:cxn modelId="{27C2FF0D-FA78-460A-9870-07783ED22550}" type="presParOf" srcId="{9D79C944-60B3-444D-969B-05D575F15166}" destId="{FEC067A4-C47C-4D7E-94BE-9DDCDFB68564}" srcOrd="0" destOrd="0" presId="urn:microsoft.com/office/officeart/2005/8/layout/bProcess4"/>
    <dgm:cxn modelId="{3C24B8D9-506D-4BA8-B43D-725A6D0C4A34}" type="presParOf" srcId="{9D79C944-60B3-444D-969B-05D575F15166}" destId="{BA32F0BB-21D6-4FFF-AA35-CD85DB62DB2A}" srcOrd="1" destOrd="0" presId="urn:microsoft.com/office/officeart/2005/8/layout/bProcess4"/>
    <dgm:cxn modelId="{86A52F4C-F789-4C51-B21A-F987411B18AB}" type="presParOf" srcId="{90A726C7-291E-4BF6-820B-0949FDB1DF41}" destId="{26ACAFC9-2EEA-45F5-B1D0-0EA9B50A376F}" srcOrd="19" destOrd="0" presId="urn:microsoft.com/office/officeart/2005/8/layout/bProcess4"/>
    <dgm:cxn modelId="{CACB9F83-A787-46B8-850F-8BCD6C74E05E}" type="presParOf" srcId="{90A726C7-291E-4BF6-820B-0949FDB1DF41}" destId="{39641503-F21B-4F3F-A9A8-10B4755F4713}" srcOrd="20" destOrd="0" presId="urn:microsoft.com/office/officeart/2005/8/layout/bProcess4"/>
    <dgm:cxn modelId="{20708E1B-41D5-4AD7-9475-9B1F2D9B120E}" type="presParOf" srcId="{39641503-F21B-4F3F-A9A8-10B4755F4713}" destId="{A80A9089-9769-4801-9839-6009D2F4D7D0}" srcOrd="0" destOrd="0" presId="urn:microsoft.com/office/officeart/2005/8/layout/bProcess4"/>
    <dgm:cxn modelId="{8E3B6A58-D3A2-4484-8121-AA3B98C5C151}" type="presParOf" srcId="{39641503-F21B-4F3F-A9A8-10B4755F4713}" destId="{CAFAE7EC-73E8-4BAE-B60F-4D8F66205873}" srcOrd="1" destOrd="0" presId="urn:microsoft.com/office/officeart/2005/8/layout/bProcess4"/>
    <dgm:cxn modelId="{0B9EA858-892B-4815-BC89-E8054D99E94D}" type="presParOf" srcId="{90A726C7-291E-4BF6-820B-0949FDB1DF41}" destId="{00A15D49-6AA3-4CCA-9018-4D7C3844281C}" srcOrd="21" destOrd="0" presId="urn:microsoft.com/office/officeart/2005/8/layout/bProcess4"/>
    <dgm:cxn modelId="{56EB5D1B-0D10-452B-8278-36383456A642}" type="presParOf" srcId="{90A726C7-291E-4BF6-820B-0949FDB1DF41}" destId="{E160E9F6-5362-42B9-8105-8D2386775F48}" srcOrd="22" destOrd="0" presId="urn:microsoft.com/office/officeart/2005/8/layout/bProcess4"/>
    <dgm:cxn modelId="{6A98F368-5229-4DC4-A27B-D0AC8EAD6466}" type="presParOf" srcId="{E160E9F6-5362-42B9-8105-8D2386775F48}" destId="{E5E61E0E-3E44-4F49-B60E-A55FB8FE49AD}" srcOrd="0" destOrd="0" presId="urn:microsoft.com/office/officeart/2005/8/layout/bProcess4"/>
    <dgm:cxn modelId="{30470BA2-1E33-49E9-B012-E51909133F33}" type="presParOf" srcId="{E160E9F6-5362-42B9-8105-8D2386775F48}" destId="{79D41025-CD31-455B-AF80-678BA58F3113}" srcOrd="1" destOrd="0" presId="urn:microsoft.com/office/officeart/2005/8/layout/bProcess4"/>
    <dgm:cxn modelId="{0634D7DE-0BC3-4DDF-B811-6F8BC8B305D2}" type="presParOf" srcId="{90A726C7-291E-4BF6-820B-0949FDB1DF41}" destId="{C7421861-E893-491C-A51D-303CEA199A69}" srcOrd="23" destOrd="0" presId="urn:microsoft.com/office/officeart/2005/8/layout/bProcess4"/>
    <dgm:cxn modelId="{365276FA-4153-4F77-9F13-6E795AC3A22A}" type="presParOf" srcId="{90A726C7-291E-4BF6-820B-0949FDB1DF41}" destId="{1FE44B51-AFDE-49D2-8516-CF593D7D48FE}" srcOrd="24" destOrd="0" presId="urn:microsoft.com/office/officeart/2005/8/layout/bProcess4"/>
    <dgm:cxn modelId="{847A0C29-0C5F-4847-BD2D-D222E704C33E}" type="presParOf" srcId="{1FE44B51-AFDE-49D2-8516-CF593D7D48FE}" destId="{B3628232-8468-4A75-9CEE-6A7926E77445}" srcOrd="0" destOrd="0" presId="urn:microsoft.com/office/officeart/2005/8/layout/bProcess4"/>
    <dgm:cxn modelId="{16D9CAD7-CCC4-4859-8821-5F708C43B40E}" type="presParOf" srcId="{1FE44B51-AFDE-49D2-8516-CF593D7D48FE}" destId="{BD6B0652-FD45-43BE-87C3-7988708F97EF}" srcOrd="1" destOrd="0" presId="urn:microsoft.com/office/officeart/2005/8/layout/bProcess4"/>
    <dgm:cxn modelId="{9B1AFFCD-350D-4015-8BB0-A23997A67D97}" type="presParOf" srcId="{90A726C7-291E-4BF6-820B-0949FDB1DF41}" destId="{A1C51C45-B5E2-451F-BF6F-EA7B73823729}" srcOrd="25" destOrd="0" presId="urn:microsoft.com/office/officeart/2005/8/layout/bProcess4"/>
    <dgm:cxn modelId="{A6E5EC80-4111-46A2-A6A7-B54926C4F4FE}" type="presParOf" srcId="{90A726C7-291E-4BF6-820B-0949FDB1DF41}" destId="{AFC97D21-84CF-4079-8FC9-829CE1162168}" srcOrd="26" destOrd="0" presId="urn:microsoft.com/office/officeart/2005/8/layout/bProcess4"/>
    <dgm:cxn modelId="{8F182969-56A0-4C09-BBB6-214B1DA199EE}" type="presParOf" srcId="{AFC97D21-84CF-4079-8FC9-829CE1162168}" destId="{D9B72F6D-1124-4546-88D6-CA4CCC117129}" srcOrd="0" destOrd="0" presId="urn:microsoft.com/office/officeart/2005/8/layout/bProcess4"/>
    <dgm:cxn modelId="{DB76C086-3EA6-4489-830B-1955014AF66B}" type="presParOf" srcId="{AFC97D21-84CF-4079-8FC9-829CE1162168}" destId="{1B189E45-3480-4175-B6E5-488B9C51DC3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EC18F-C722-41B1-AA10-5A73C08DFBBB}">
      <dsp:nvSpPr>
        <dsp:cNvPr id="0" name=""/>
        <dsp:cNvSpPr/>
      </dsp:nvSpPr>
      <dsp:spPr>
        <a:xfrm>
          <a:off x="3097650" y="2495599"/>
          <a:ext cx="1846974" cy="1846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Individual</a:t>
          </a:r>
          <a:endParaRPr lang="en-US" sz="2500" kern="1200" dirty="0"/>
        </a:p>
      </dsp:txBody>
      <dsp:txXfrm>
        <a:off x="3368133" y="2766082"/>
        <a:ext cx="1306008" cy="1306008"/>
      </dsp:txXfrm>
    </dsp:sp>
    <dsp:sp modelId="{2689B43C-A4C7-41A1-80B2-EE217B107CA8}">
      <dsp:nvSpPr>
        <dsp:cNvPr id="0" name=""/>
        <dsp:cNvSpPr/>
      </dsp:nvSpPr>
      <dsp:spPr>
        <a:xfrm rot="10800000">
          <a:off x="1304727" y="3155892"/>
          <a:ext cx="1694312" cy="5263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E8D70-9B33-4797-9DFC-0FD56302E283}">
      <dsp:nvSpPr>
        <dsp:cNvPr id="0" name=""/>
        <dsp:cNvSpPr/>
      </dsp:nvSpPr>
      <dsp:spPr>
        <a:xfrm>
          <a:off x="427414" y="2717236"/>
          <a:ext cx="1754625" cy="1403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Children's service</a:t>
          </a:r>
          <a:endParaRPr lang="en-US" sz="2800" kern="1200" dirty="0"/>
        </a:p>
      </dsp:txBody>
      <dsp:txXfrm>
        <a:off x="468527" y="2758349"/>
        <a:ext cx="1672399" cy="1321474"/>
      </dsp:txXfrm>
    </dsp:sp>
    <dsp:sp modelId="{18898538-8EF7-48D1-BC27-870A7521099A}">
      <dsp:nvSpPr>
        <dsp:cNvPr id="0" name=""/>
        <dsp:cNvSpPr/>
      </dsp:nvSpPr>
      <dsp:spPr>
        <a:xfrm rot="13500000">
          <a:off x="1852218" y="1834130"/>
          <a:ext cx="1694312" cy="5263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C2205B-71BC-4649-BB5A-F9552986F594}">
      <dsp:nvSpPr>
        <dsp:cNvPr id="0" name=""/>
        <dsp:cNvSpPr/>
      </dsp:nvSpPr>
      <dsp:spPr>
        <a:xfrm>
          <a:off x="1223032" y="796444"/>
          <a:ext cx="1754625" cy="1403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School</a:t>
          </a:r>
          <a:endParaRPr lang="en-US" sz="2800" kern="1200" dirty="0"/>
        </a:p>
      </dsp:txBody>
      <dsp:txXfrm>
        <a:off x="1264145" y="837557"/>
        <a:ext cx="1672399" cy="1321474"/>
      </dsp:txXfrm>
    </dsp:sp>
    <dsp:sp modelId="{0757D21E-3957-44C9-8E9F-3A0C0A256215}">
      <dsp:nvSpPr>
        <dsp:cNvPr id="0" name=""/>
        <dsp:cNvSpPr/>
      </dsp:nvSpPr>
      <dsp:spPr>
        <a:xfrm rot="16200000">
          <a:off x="3173981" y="1286638"/>
          <a:ext cx="1694312" cy="5263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0435F1-34DF-4C70-9AE0-DE7E52AFCE66}">
      <dsp:nvSpPr>
        <dsp:cNvPr id="0" name=""/>
        <dsp:cNvSpPr/>
      </dsp:nvSpPr>
      <dsp:spPr>
        <a:xfrm>
          <a:off x="3143824" y="826"/>
          <a:ext cx="1754625" cy="1403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CEO / ELT / Directors</a:t>
          </a:r>
          <a:endParaRPr lang="en-US" sz="2800" kern="1200" dirty="0"/>
        </a:p>
      </dsp:txBody>
      <dsp:txXfrm>
        <a:off x="3184937" y="41939"/>
        <a:ext cx="1672399" cy="1321474"/>
      </dsp:txXfrm>
    </dsp:sp>
    <dsp:sp modelId="{7C55447F-790F-4830-BBBD-D47159EEAD04}">
      <dsp:nvSpPr>
        <dsp:cNvPr id="0" name=""/>
        <dsp:cNvSpPr/>
      </dsp:nvSpPr>
      <dsp:spPr>
        <a:xfrm rot="18900000">
          <a:off x="4495743" y="1834130"/>
          <a:ext cx="1694312" cy="5263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8EDF78-9BDA-4EB0-8296-0C8CCC0AE676}">
      <dsp:nvSpPr>
        <dsp:cNvPr id="0" name=""/>
        <dsp:cNvSpPr/>
      </dsp:nvSpPr>
      <dsp:spPr>
        <a:xfrm>
          <a:off x="5064616" y="796444"/>
          <a:ext cx="1754625" cy="1403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College</a:t>
          </a:r>
          <a:endParaRPr lang="en-US" sz="2800" kern="1200" dirty="0"/>
        </a:p>
      </dsp:txBody>
      <dsp:txXfrm>
        <a:off x="5105729" y="837557"/>
        <a:ext cx="1672399" cy="1321474"/>
      </dsp:txXfrm>
    </dsp:sp>
    <dsp:sp modelId="{E617C431-3E78-482D-B0DD-513279B0DEEE}">
      <dsp:nvSpPr>
        <dsp:cNvPr id="0" name=""/>
        <dsp:cNvSpPr/>
      </dsp:nvSpPr>
      <dsp:spPr>
        <a:xfrm>
          <a:off x="5043235" y="3155892"/>
          <a:ext cx="1694312" cy="5263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31BBD9-0D6A-45C4-BF7D-1DDE6705F16A}">
      <dsp:nvSpPr>
        <dsp:cNvPr id="0" name=""/>
        <dsp:cNvSpPr/>
      </dsp:nvSpPr>
      <dsp:spPr>
        <a:xfrm>
          <a:off x="5860235" y="2717236"/>
          <a:ext cx="1754625" cy="1403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Young peoples service </a:t>
          </a:r>
          <a:endParaRPr lang="en-US" sz="2800" kern="1200" dirty="0"/>
        </a:p>
      </dsp:txBody>
      <dsp:txXfrm>
        <a:off x="5901348" y="2758349"/>
        <a:ext cx="1672399" cy="1321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9ACF9-DA9E-4E13-AD02-E83E8BC34562}">
      <dsp:nvSpPr>
        <dsp:cNvPr id="0" name=""/>
        <dsp:cNvSpPr/>
      </dsp:nvSpPr>
      <dsp:spPr>
        <a:xfrm>
          <a:off x="0" y="0"/>
          <a:ext cx="3984104" cy="841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Support Service</a:t>
          </a:r>
          <a:endParaRPr lang="en-US" sz="3600" kern="1200" dirty="0"/>
        </a:p>
      </dsp:txBody>
      <dsp:txXfrm>
        <a:off x="24637" y="24637"/>
        <a:ext cx="3934830" cy="791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A69B2-9252-408A-9A23-F44B032D0315}">
      <dsp:nvSpPr>
        <dsp:cNvPr id="0" name=""/>
        <dsp:cNvSpPr/>
      </dsp:nvSpPr>
      <dsp:spPr>
        <a:xfrm>
          <a:off x="0" y="0"/>
          <a:ext cx="6072335" cy="879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Positive Behaviour Support </a:t>
          </a:r>
          <a:endParaRPr lang="en-US" sz="3800" kern="1200" dirty="0"/>
        </a:p>
      </dsp:txBody>
      <dsp:txXfrm>
        <a:off x="25771" y="25771"/>
        <a:ext cx="6020793" cy="828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FE11E-CACC-4829-8DC1-FB548EFBE64E}">
      <dsp:nvSpPr>
        <dsp:cNvPr id="0" name=""/>
        <dsp:cNvSpPr/>
      </dsp:nvSpPr>
      <dsp:spPr>
        <a:xfrm rot="5327154">
          <a:off x="-91638" y="985313"/>
          <a:ext cx="1533614" cy="18589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F8DAB7-213E-40A4-9E13-F6680ECBCEDA}">
      <dsp:nvSpPr>
        <dsp:cNvPr id="0" name=""/>
        <dsp:cNvSpPr/>
      </dsp:nvSpPr>
      <dsp:spPr>
        <a:xfrm>
          <a:off x="241189" y="2877"/>
          <a:ext cx="2065545" cy="123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Leadership / HR</a:t>
          </a:r>
          <a:endParaRPr lang="en-US" sz="2400" kern="1200" dirty="0"/>
        </a:p>
      </dsp:txBody>
      <dsp:txXfrm>
        <a:off x="277488" y="39176"/>
        <a:ext cx="1992947" cy="1166729"/>
      </dsp:txXfrm>
    </dsp:sp>
    <dsp:sp modelId="{9335DE2A-7E2B-4068-B05D-1135EF5BFC7E}">
      <dsp:nvSpPr>
        <dsp:cNvPr id="0" name=""/>
        <dsp:cNvSpPr/>
      </dsp:nvSpPr>
      <dsp:spPr>
        <a:xfrm rot="5453227">
          <a:off x="-93112" y="2533598"/>
          <a:ext cx="1554239" cy="18589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EE635D-91D0-43F8-B3DA-8109EB368C41}">
      <dsp:nvSpPr>
        <dsp:cNvPr id="0" name=""/>
        <dsp:cNvSpPr/>
      </dsp:nvSpPr>
      <dsp:spPr>
        <a:xfrm>
          <a:off x="278307" y="1540770"/>
          <a:ext cx="2065545" cy="123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Training </a:t>
          </a:r>
        </a:p>
        <a:p>
          <a:pPr lvl="0" algn="ctr" defTabSz="1066800">
            <a:lnSpc>
              <a:spcPct val="90000"/>
            </a:lnSpc>
            <a:spcBef>
              <a:spcPct val="0"/>
            </a:spcBef>
            <a:spcAft>
              <a:spcPct val="35000"/>
            </a:spcAft>
          </a:pPr>
          <a:r>
            <a:rPr lang="en-US" sz="2400" kern="1200" dirty="0" smtClean="0"/>
            <a:t>Coaches</a:t>
          </a:r>
          <a:endParaRPr lang="en-US" sz="2400" kern="1200" dirty="0"/>
        </a:p>
      </dsp:txBody>
      <dsp:txXfrm>
        <a:off x="314606" y="1577069"/>
        <a:ext cx="1992947" cy="1166729"/>
      </dsp:txXfrm>
    </dsp:sp>
    <dsp:sp modelId="{4FDECE2A-46A6-4EE7-BA1C-576896316FBD}">
      <dsp:nvSpPr>
        <dsp:cNvPr id="0" name=""/>
        <dsp:cNvSpPr/>
      </dsp:nvSpPr>
      <dsp:spPr>
        <a:xfrm rot="21596373">
          <a:off x="676598" y="3313810"/>
          <a:ext cx="2724876" cy="18589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3FCD49-55C4-4851-9A35-631185267C03}">
      <dsp:nvSpPr>
        <dsp:cNvPr id="0" name=""/>
        <dsp:cNvSpPr/>
      </dsp:nvSpPr>
      <dsp:spPr>
        <a:xfrm>
          <a:off x="254243" y="3104070"/>
          <a:ext cx="2065545" cy="123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Training </a:t>
          </a:r>
        </a:p>
        <a:p>
          <a:pPr lvl="0" algn="ctr" defTabSz="1066800">
            <a:lnSpc>
              <a:spcPct val="90000"/>
            </a:lnSpc>
            <a:spcBef>
              <a:spcPct val="0"/>
            </a:spcBef>
            <a:spcAft>
              <a:spcPct val="35000"/>
            </a:spcAft>
          </a:pPr>
          <a:r>
            <a:rPr lang="en-US" sz="2400" kern="1200" dirty="0" smtClean="0"/>
            <a:t>All staff </a:t>
          </a:r>
          <a:endParaRPr lang="en-US" sz="2400" kern="1200" dirty="0"/>
        </a:p>
      </dsp:txBody>
      <dsp:txXfrm>
        <a:off x="290542" y="3140369"/>
        <a:ext cx="1992947" cy="1166729"/>
      </dsp:txXfrm>
    </dsp:sp>
    <dsp:sp modelId="{511296A0-E28A-46B4-B80E-4D21447E7E3E}">
      <dsp:nvSpPr>
        <dsp:cNvPr id="0" name=""/>
        <dsp:cNvSpPr/>
      </dsp:nvSpPr>
      <dsp:spPr>
        <a:xfrm rot="16200000">
          <a:off x="2636140" y="2537793"/>
          <a:ext cx="1539912" cy="18589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8D2DCC-9E95-48ED-A8BC-58F69DA9E3F8}">
      <dsp:nvSpPr>
        <dsp:cNvPr id="0" name=""/>
        <dsp:cNvSpPr/>
      </dsp:nvSpPr>
      <dsp:spPr>
        <a:xfrm>
          <a:off x="2988364" y="3101195"/>
          <a:ext cx="2065545" cy="123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Paperwork </a:t>
          </a:r>
          <a:endParaRPr lang="en-US" sz="2400" kern="1200" dirty="0"/>
        </a:p>
      </dsp:txBody>
      <dsp:txXfrm>
        <a:off x="3024663" y="3137494"/>
        <a:ext cx="1992947" cy="1166729"/>
      </dsp:txXfrm>
    </dsp:sp>
    <dsp:sp modelId="{FC17AE57-AE5B-43BD-BAF4-239FFFE69F47}">
      <dsp:nvSpPr>
        <dsp:cNvPr id="0" name=""/>
        <dsp:cNvSpPr/>
      </dsp:nvSpPr>
      <dsp:spPr>
        <a:xfrm rot="16247775">
          <a:off x="2647692" y="989508"/>
          <a:ext cx="1547560" cy="18589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4409E9-71C1-4CBE-A47D-1634D5453C2A}">
      <dsp:nvSpPr>
        <dsp:cNvPr id="0" name=""/>
        <dsp:cNvSpPr/>
      </dsp:nvSpPr>
      <dsp:spPr>
        <a:xfrm>
          <a:off x="2988364" y="1552036"/>
          <a:ext cx="2065545" cy="123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Recording system </a:t>
          </a:r>
          <a:endParaRPr lang="en-US" sz="2400" kern="1200" dirty="0"/>
        </a:p>
      </dsp:txBody>
      <dsp:txXfrm>
        <a:off x="3024663" y="1588335"/>
        <a:ext cx="1992947" cy="1166729"/>
      </dsp:txXfrm>
    </dsp:sp>
    <dsp:sp modelId="{D0068C23-56DB-479E-B482-EFF5E395B1AF}">
      <dsp:nvSpPr>
        <dsp:cNvPr id="0" name=""/>
        <dsp:cNvSpPr/>
      </dsp:nvSpPr>
      <dsp:spPr>
        <a:xfrm rot="3645">
          <a:off x="3436848" y="212617"/>
          <a:ext cx="2711801" cy="18589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C1A3B-A8B4-4A99-83AE-845ADB0B0025}">
      <dsp:nvSpPr>
        <dsp:cNvPr id="0" name=""/>
        <dsp:cNvSpPr/>
      </dsp:nvSpPr>
      <dsp:spPr>
        <a:xfrm>
          <a:off x="3014494" y="2"/>
          <a:ext cx="2065545" cy="123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Baseline recording </a:t>
          </a:r>
          <a:endParaRPr lang="en-US" sz="2400" kern="1200" dirty="0"/>
        </a:p>
      </dsp:txBody>
      <dsp:txXfrm>
        <a:off x="3050793" y="36301"/>
        <a:ext cx="1992947" cy="1166729"/>
      </dsp:txXfrm>
    </dsp:sp>
    <dsp:sp modelId="{E0404F33-305B-432D-B3FC-6CF621B7AE91}">
      <dsp:nvSpPr>
        <dsp:cNvPr id="0" name=""/>
        <dsp:cNvSpPr/>
      </dsp:nvSpPr>
      <dsp:spPr>
        <a:xfrm>
          <a:off x="5735540" y="2877"/>
          <a:ext cx="2065545" cy="1239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PBS refreshers / Induction </a:t>
          </a:r>
          <a:endParaRPr lang="en-US" sz="2400" kern="1200" dirty="0"/>
        </a:p>
      </dsp:txBody>
      <dsp:txXfrm>
        <a:off x="5771839" y="39176"/>
        <a:ext cx="1992947" cy="1166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9602C-827A-495E-ADF6-DAB90D2B3141}">
      <dsp:nvSpPr>
        <dsp:cNvPr id="0" name=""/>
        <dsp:cNvSpPr/>
      </dsp:nvSpPr>
      <dsp:spPr>
        <a:xfrm>
          <a:off x="2827" y="314258"/>
          <a:ext cx="1646039" cy="6584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Get changed</a:t>
          </a:r>
          <a:endParaRPr lang="en-US" sz="2000" kern="1200" dirty="0"/>
        </a:p>
      </dsp:txBody>
      <dsp:txXfrm>
        <a:off x="332035" y="314258"/>
        <a:ext cx="987624" cy="658415"/>
      </dsp:txXfrm>
    </dsp:sp>
    <dsp:sp modelId="{0690978C-4FAC-4371-A45C-315DA3C6EEBB}">
      <dsp:nvSpPr>
        <dsp:cNvPr id="0" name=""/>
        <dsp:cNvSpPr/>
      </dsp:nvSpPr>
      <dsp:spPr>
        <a:xfrm>
          <a:off x="1484262" y="314258"/>
          <a:ext cx="1646039" cy="6584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Swim</a:t>
          </a:r>
          <a:endParaRPr lang="en-US" sz="2000" kern="1200" dirty="0"/>
        </a:p>
      </dsp:txBody>
      <dsp:txXfrm>
        <a:off x="1813470" y="314258"/>
        <a:ext cx="987624" cy="658415"/>
      </dsp:txXfrm>
    </dsp:sp>
    <dsp:sp modelId="{E56709B8-7747-4774-AAB4-073385F04D87}">
      <dsp:nvSpPr>
        <dsp:cNvPr id="0" name=""/>
        <dsp:cNvSpPr/>
      </dsp:nvSpPr>
      <dsp:spPr>
        <a:xfrm>
          <a:off x="2965698" y="314258"/>
          <a:ext cx="1646039" cy="6584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Shower</a:t>
          </a:r>
          <a:endParaRPr lang="en-US" sz="2000" kern="1200" dirty="0"/>
        </a:p>
      </dsp:txBody>
      <dsp:txXfrm>
        <a:off x="3294906" y="314258"/>
        <a:ext cx="987624" cy="658415"/>
      </dsp:txXfrm>
    </dsp:sp>
    <dsp:sp modelId="{8CCCD5EA-C3DE-4518-949C-9CBE84B0449B}">
      <dsp:nvSpPr>
        <dsp:cNvPr id="0" name=""/>
        <dsp:cNvSpPr/>
      </dsp:nvSpPr>
      <dsp:spPr>
        <a:xfrm>
          <a:off x="4447133" y="314258"/>
          <a:ext cx="1646039" cy="6584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Get dressed </a:t>
          </a:r>
          <a:endParaRPr lang="en-US" sz="2000" kern="1200" dirty="0"/>
        </a:p>
      </dsp:txBody>
      <dsp:txXfrm>
        <a:off x="4776341" y="314258"/>
        <a:ext cx="987624" cy="658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F4288-8A2F-4BEF-B69D-FDC3B7872924}">
      <dsp:nvSpPr>
        <dsp:cNvPr id="0" name=""/>
        <dsp:cNvSpPr/>
      </dsp:nvSpPr>
      <dsp:spPr>
        <a:xfrm rot="5400000">
          <a:off x="-296273" y="965276"/>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A85C08-14D7-4504-AF0B-CD65B98676E8}">
      <dsp:nvSpPr>
        <dsp:cNvPr id="0" name=""/>
        <dsp:cNvSpPr/>
      </dsp:nvSpPr>
      <dsp:spPr>
        <a:xfrm>
          <a:off x="4507" y="125705"/>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Swimming</a:t>
          </a:r>
          <a:endParaRPr lang="en-US" sz="2000" kern="1200" dirty="0"/>
        </a:p>
      </dsp:txBody>
      <dsp:txXfrm>
        <a:off x="35435" y="156633"/>
        <a:ext cx="1698075" cy="994103"/>
      </dsp:txXfrm>
    </dsp:sp>
    <dsp:sp modelId="{B274FE01-ED0D-47FA-99A9-53B52B30692D}">
      <dsp:nvSpPr>
        <dsp:cNvPr id="0" name=""/>
        <dsp:cNvSpPr/>
      </dsp:nvSpPr>
      <dsp:spPr>
        <a:xfrm rot="5400000">
          <a:off x="-296273" y="2285225"/>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D19E1-BAEE-4E9E-A759-CD28D614C4E7}">
      <dsp:nvSpPr>
        <dsp:cNvPr id="0" name=""/>
        <dsp:cNvSpPr/>
      </dsp:nvSpPr>
      <dsp:spPr>
        <a:xfrm>
          <a:off x="4507" y="1445654"/>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Pack towel</a:t>
          </a:r>
          <a:endParaRPr lang="en-US" sz="2000" kern="1200" dirty="0"/>
        </a:p>
      </dsp:txBody>
      <dsp:txXfrm>
        <a:off x="35435" y="1476582"/>
        <a:ext cx="1698075" cy="994103"/>
      </dsp:txXfrm>
    </dsp:sp>
    <dsp:sp modelId="{2B04823A-C1B1-4E88-B65B-18A471288C4F}">
      <dsp:nvSpPr>
        <dsp:cNvPr id="0" name=""/>
        <dsp:cNvSpPr/>
      </dsp:nvSpPr>
      <dsp:spPr>
        <a:xfrm rot="5400000">
          <a:off x="-296273" y="3605174"/>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9AD0B1-9E9F-4F64-9FE1-90E1B143C871}">
      <dsp:nvSpPr>
        <dsp:cNvPr id="0" name=""/>
        <dsp:cNvSpPr/>
      </dsp:nvSpPr>
      <dsp:spPr>
        <a:xfrm>
          <a:off x="4507" y="2765602"/>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Pack shampoo</a:t>
          </a:r>
          <a:endParaRPr lang="en-US" sz="2000" kern="1200" dirty="0"/>
        </a:p>
      </dsp:txBody>
      <dsp:txXfrm>
        <a:off x="35435" y="2796530"/>
        <a:ext cx="1698075" cy="994103"/>
      </dsp:txXfrm>
    </dsp:sp>
    <dsp:sp modelId="{15ADC433-15AB-4072-B405-ECD4D801393F}">
      <dsp:nvSpPr>
        <dsp:cNvPr id="0" name=""/>
        <dsp:cNvSpPr/>
      </dsp:nvSpPr>
      <dsp:spPr>
        <a:xfrm>
          <a:off x="363700" y="4265148"/>
          <a:ext cx="2333502"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5C5333-670C-400C-8F28-801A4A353C09}">
      <dsp:nvSpPr>
        <dsp:cNvPr id="0" name=""/>
        <dsp:cNvSpPr/>
      </dsp:nvSpPr>
      <dsp:spPr>
        <a:xfrm>
          <a:off x="4507" y="4085551"/>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Pack swimwear</a:t>
          </a:r>
          <a:endParaRPr lang="en-US" sz="2000" kern="1200" dirty="0"/>
        </a:p>
      </dsp:txBody>
      <dsp:txXfrm>
        <a:off x="35435" y="4116479"/>
        <a:ext cx="1698075" cy="994103"/>
      </dsp:txXfrm>
    </dsp:sp>
    <dsp:sp modelId="{7A6A0193-35D7-4C1D-8187-442E7A74931C}">
      <dsp:nvSpPr>
        <dsp:cNvPr id="0" name=""/>
        <dsp:cNvSpPr/>
      </dsp:nvSpPr>
      <dsp:spPr>
        <a:xfrm rot="16200000">
          <a:off x="2044435" y="3605174"/>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2F4ABA-F8BE-4923-8829-764A031FF961}">
      <dsp:nvSpPr>
        <dsp:cNvPr id="0" name=""/>
        <dsp:cNvSpPr/>
      </dsp:nvSpPr>
      <dsp:spPr>
        <a:xfrm>
          <a:off x="2345216" y="4085551"/>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Pack shower gel</a:t>
          </a:r>
          <a:endParaRPr lang="en-US" sz="2000" kern="1200" dirty="0"/>
        </a:p>
      </dsp:txBody>
      <dsp:txXfrm>
        <a:off x="2376144" y="4116479"/>
        <a:ext cx="1698075" cy="994103"/>
      </dsp:txXfrm>
    </dsp:sp>
    <dsp:sp modelId="{8B69DB8B-AD83-49CA-B5D0-695BFC789DF5}">
      <dsp:nvSpPr>
        <dsp:cNvPr id="0" name=""/>
        <dsp:cNvSpPr/>
      </dsp:nvSpPr>
      <dsp:spPr>
        <a:xfrm rot="16200000">
          <a:off x="2044435" y="2285225"/>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57374C-F5E0-49F9-8EE4-65EAB8C104CA}">
      <dsp:nvSpPr>
        <dsp:cNvPr id="0" name=""/>
        <dsp:cNvSpPr/>
      </dsp:nvSpPr>
      <dsp:spPr>
        <a:xfrm>
          <a:off x="2345216" y="2765602"/>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Get changed</a:t>
          </a:r>
          <a:endParaRPr lang="en-US" sz="2000" kern="1200" dirty="0"/>
        </a:p>
      </dsp:txBody>
      <dsp:txXfrm>
        <a:off x="2376144" y="2796530"/>
        <a:ext cx="1698075" cy="994103"/>
      </dsp:txXfrm>
    </dsp:sp>
    <dsp:sp modelId="{957F3DB9-C8F2-4B3E-B253-E354F34B40B3}">
      <dsp:nvSpPr>
        <dsp:cNvPr id="0" name=""/>
        <dsp:cNvSpPr/>
      </dsp:nvSpPr>
      <dsp:spPr>
        <a:xfrm rot="16200000">
          <a:off x="2044435" y="965276"/>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5BC399-7D52-4E49-8F39-8622777E1349}">
      <dsp:nvSpPr>
        <dsp:cNvPr id="0" name=""/>
        <dsp:cNvSpPr/>
      </dsp:nvSpPr>
      <dsp:spPr>
        <a:xfrm>
          <a:off x="2345216" y="1445654"/>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Swim</a:t>
          </a:r>
          <a:endParaRPr lang="en-US" sz="2000" kern="1200" dirty="0"/>
        </a:p>
      </dsp:txBody>
      <dsp:txXfrm>
        <a:off x="2376144" y="1476582"/>
        <a:ext cx="1698075" cy="994103"/>
      </dsp:txXfrm>
    </dsp:sp>
    <dsp:sp modelId="{2A87AD6A-DB5C-4D44-8E81-A64E34519EF0}">
      <dsp:nvSpPr>
        <dsp:cNvPr id="0" name=""/>
        <dsp:cNvSpPr/>
      </dsp:nvSpPr>
      <dsp:spPr>
        <a:xfrm>
          <a:off x="2704409" y="305301"/>
          <a:ext cx="2333502"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DCB651-A8C2-487D-ACF6-DB5751981F82}">
      <dsp:nvSpPr>
        <dsp:cNvPr id="0" name=""/>
        <dsp:cNvSpPr/>
      </dsp:nvSpPr>
      <dsp:spPr>
        <a:xfrm>
          <a:off x="2345216" y="125705"/>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Shower</a:t>
          </a:r>
          <a:endParaRPr lang="en-US" sz="2000" kern="1200" dirty="0"/>
        </a:p>
      </dsp:txBody>
      <dsp:txXfrm>
        <a:off x="2376144" y="156633"/>
        <a:ext cx="1698075" cy="994103"/>
      </dsp:txXfrm>
    </dsp:sp>
    <dsp:sp modelId="{0C282655-F789-49CD-A3EE-32F3B3C984DA}">
      <dsp:nvSpPr>
        <dsp:cNvPr id="0" name=""/>
        <dsp:cNvSpPr/>
      </dsp:nvSpPr>
      <dsp:spPr>
        <a:xfrm rot="5400000">
          <a:off x="4385144" y="965276"/>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A26D0-FA10-4EA4-8654-8E33828C6C98}">
      <dsp:nvSpPr>
        <dsp:cNvPr id="0" name=""/>
        <dsp:cNvSpPr/>
      </dsp:nvSpPr>
      <dsp:spPr>
        <a:xfrm>
          <a:off x="4685925" y="125705"/>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Get dressed</a:t>
          </a:r>
          <a:endParaRPr lang="en-US" sz="2000" kern="1200" dirty="0"/>
        </a:p>
      </dsp:txBody>
      <dsp:txXfrm>
        <a:off x="4716853" y="156633"/>
        <a:ext cx="1698075" cy="994103"/>
      </dsp:txXfrm>
    </dsp:sp>
    <dsp:sp modelId="{26ACAFC9-2EEA-45F5-B1D0-0EA9B50A376F}">
      <dsp:nvSpPr>
        <dsp:cNvPr id="0" name=""/>
        <dsp:cNvSpPr/>
      </dsp:nvSpPr>
      <dsp:spPr>
        <a:xfrm rot="5400000">
          <a:off x="4385144" y="2285225"/>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32F0BB-21D6-4FFF-AA35-CD85DB62DB2A}">
      <dsp:nvSpPr>
        <dsp:cNvPr id="0" name=""/>
        <dsp:cNvSpPr/>
      </dsp:nvSpPr>
      <dsp:spPr>
        <a:xfrm>
          <a:off x="4685925" y="1445654"/>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Pack bag </a:t>
          </a:r>
          <a:endParaRPr lang="en-US" sz="2000" kern="1200" dirty="0"/>
        </a:p>
      </dsp:txBody>
      <dsp:txXfrm>
        <a:off x="4716853" y="1476582"/>
        <a:ext cx="1698075" cy="994103"/>
      </dsp:txXfrm>
    </dsp:sp>
    <dsp:sp modelId="{00A15D49-6AA3-4CCA-9018-4D7C3844281C}">
      <dsp:nvSpPr>
        <dsp:cNvPr id="0" name=""/>
        <dsp:cNvSpPr/>
      </dsp:nvSpPr>
      <dsp:spPr>
        <a:xfrm rot="5400000">
          <a:off x="4385144" y="3605174"/>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FAE7EC-73E8-4BAE-B60F-4D8F66205873}">
      <dsp:nvSpPr>
        <dsp:cNvPr id="0" name=""/>
        <dsp:cNvSpPr/>
      </dsp:nvSpPr>
      <dsp:spPr>
        <a:xfrm>
          <a:off x="4685925" y="2765602"/>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Classroom</a:t>
          </a:r>
          <a:endParaRPr lang="en-US" sz="2000" kern="1200" dirty="0"/>
        </a:p>
      </dsp:txBody>
      <dsp:txXfrm>
        <a:off x="4716853" y="2796530"/>
        <a:ext cx="1698075" cy="994103"/>
      </dsp:txXfrm>
    </dsp:sp>
    <dsp:sp modelId="{C7421861-E893-491C-A51D-303CEA199A69}">
      <dsp:nvSpPr>
        <dsp:cNvPr id="0" name=""/>
        <dsp:cNvSpPr/>
      </dsp:nvSpPr>
      <dsp:spPr>
        <a:xfrm>
          <a:off x="5045119" y="4265148"/>
          <a:ext cx="2333502"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D41025-CD31-455B-AF80-678BA58F3113}">
      <dsp:nvSpPr>
        <dsp:cNvPr id="0" name=""/>
        <dsp:cNvSpPr/>
      </dsp:nvSpPr>
      <dsp:spPr>
        <a:xfrm>
          <a:off x="4685925" y="4085551"/>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Unpack bag</a:t>
          </a:r>
          <a:endParaRPr lang="en-US" sz="2000" kern="1200" dirty="0"/>
        </a:p>
      </dsp:txBody>
      <dsp:txXfrm>
        <a:off x="4716853" y="4116479"/>
        <a:ext cx="1698075" cy="994103"/>
      </dsp:txXfrm>
    </dsp:sp>
    <dsp:sp modelId="{A1C51C45-B5E2-451F-BF6F-EA7B73823729}">
      <dsp:nvSpPr>
        <dsp:cNvPr id="0" name=""/>
        <dsp:cNvSpPr/>
      </dsp:nvSpPr>
      <dsp:spPr>
        <a:xfrm rot="16200000">
          <a:off x="6725854" y="3605174"/>
          <a:ext cx="1312741" cy="15839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B0652-FD45-43BE-87C3-7988708F97EF}">
      <dsp:nvSpPr>
        <dsp:cNvPr id="0" name=""/>
        <dsp:cNvSpPr/>
      </dsp:nvSpPr>
      <dsp:spPr>
        <a:xfrm>
          <a:off x="7026635" y="4085551"/>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Put towel /swimwear in wash</a:t>
          </a:r>
          <a:endParaRPr lang="en-US" sz="2000" kern="1200" dirty="0"/>
        </a:p>
      </dsp:txBody>
      <dsp:txXfrm>
        <a:off x="7057563" y="4116479"/>
        <a:ext cx="1698075" cy="994103"/>
      </dsp:txXfrm>
    </dsp:sp>
    <dsp:sp modelId="{1B189E45-3480-4175-B6E5-488B9C51DC3B}">
      <dsp:nvSpPr>
        <dsp:cNvPr id="0" name=""/>
        <dsp:cNvSpPr/>
      </dsp:nvSpPr>
      <dsp:spPr>
        <a:xfrm>
          <a:off x="7026635" y="2765602"/>
          <a:ext cx="1759931" cy="10559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Put shampoo / shower gel away</a:t>
          </a:r>
          <a:endParaRPr lang="en-US" sz="2000" kern="1200" dirty="0"/>
        </a:p>
      </dsp:txBody>
      <dsp:txXfrm>
        <a:off x="7057563" y="2796530"/>
        <a:ext cx="1698075" cy="99410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9FA30-BD31-4A00-9F4E-81C1ADAEA537}" type="datetimeFigureOut">
              <a:rPr lang="en-GB" smtClean="0"/>
              <a:t>15/07/2021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86825-5224-4F75-88F9-0711217E287F}" type="slidenum">
              <a:rPr lang="en-GB" smtClean="0"/>
              <a:t>‹#›</a:t>
            </a:fld>
            <a:endParaRPr lang="en-GB"/>
          </a:p>
        </p:txBody>
      </p:sp>
    </p:spTree>
    <p:extLst>
      <p:ext uri="{BB962C8B-B14F-4D97-AF65-F5344CB8AC3E}">
        <p14:creationId xmlns:p14="http://schemas.microsoft.com/office/powerpoint/2010/main" val="141244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Previous RSD </a:t>
            </a:r>
          </a:p>
          <a:p>
            <a:r>
              <a:rPr lang="en-US" sz="1200" dirty="0" smtClean="0">
                <a:latin typeface="Arial" panose="020B0604020202020204" pitchFamily="34" charset="0"/>
                <a:cs typeface="Arial" panose="020B0604020202020204" pitchFamily="34" charset="0"/>
              </a:rPr>
              <a:t>Now - children/YP – day and residential school / college</a:t>
            </a:r>
            <a:r>
              <a:rPr lang="en-US" sz="1200" baseline="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 with complex and severe learning disabilities which include communication difficulties – 2 ½ years up to 25 years – some children / YP’s with Autism / SLD / Deaf / MSI / wheelchair users / medical needs / high sensory needs / behavior that challenges – 1:1 or 2:1 support / night staff – come from all over the country – difficult</a:t>
            </a:r>
            <a:r>
              <a:rPr lang="en-US" sz="1200" baseline="0" dirty="0" smtClean="0">
                <a:latin typeface="Arial" panose="020B0604020202020204" pitchFamily="34" charset="0"/>
                <a:cs typeface="Arial" panose="020B0604020202020204" pitchFamily="34" charset="0"/>
              </a:rPr>
              <a:t> to place these YP’s </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Day students / short breaks (1 day a week / month) / Monday – Friday / term time and 52 week placements </a:t>
            </a:r>
          </a:p>
          <a:p>
            <a:r>
              <a:rPr lang="en-US" sz="1200" dirty="0" smtClean="0">
                <a:latin typeface="Arial" panose="020B0604020202020204" pitchFamily="34" charset="0"/>
                <a:cs typeface="Arial" panose="020B0604020202020204" pitchFamily="34" charset="0"/>
              </a:rPr>
              <a:t>RSM – 50 students </a:t>
            </a:r>
          </a:p>
          <a:p>
            <a:r>
              <a:rPr lang="en-US" sz="1200" dirty="0" smtClean="0">
                <a:latin typeface="Arial" panose="020B0604020202020204" pitchFamily="34" charset="0"/>
                <a:cs typeface="Arial" panose="020B0604020202020204" pitchFamily="34" charset="0"/>
              </a:rPr>
              <a:t>RCM – 80 students</a:t>
            </a:r>
          </a:p>
          <a:p>
            <a:r>
              <a:rPr lang="en-US" sz="1200" dirty="0" smtClean="0">
                <a:latin typeface="Arial" panose="020B0604020202020204" pitchFamily="34" charset="0"/>
                <a:cs typeface="Arial" panose="020B0604020202020204" pitchFamily="34" charset="0"/>
              </a:rPr>
              <a:t>Children’s – 6 residential and 1 short breaks four bedded houses</a:t>
            </a:r>
          </a:p>
          <a:p>
            <a:r>
              <a:rPr lang="en-US" sz="1200" dirty="0" smtClean="0">
                <a:latin typeface="Arial" panose="020B0604020202020204" pitchFamily="34" charset="0"/>
                <a:cs typeface="Arial" panose="020B0604020202020204" pitchFamily="34" charset="0"/>
              </a:rPr>
              <a:t>YP’s – 9 residential and 1 short breaks </a:t>
            </a:r>
          </a:p>
          <a:p>
            <a:r>
              <a:rPr lang="en-US" sz="1200" dirty="0" smtClean="0">
                <a:latin typeface="Arial" panose="020B0604020202020204" pitchFamily="34" charset="0"/>
                <a:cs typeface="Arial" panose="020B0604020202020204" pitchFamily="34" charset="0"/>
              </a:rPr>
              <a:t>550 staff – approx. – 400 contact and 150 support service</a:t>
            </a:r>
          </a:p>
          <a:p>
            <a:r>
              <a:rPr lang="en-US" sz="1200" dirty="0" smtClean="0">
                <a:latin typeface="Arial" panose="020B0604020202020204" pitchFamily="34" charset="0"/>
                <a:cs typeface="Arial" panose="020B0604020202020204" pitchFamily="34" charset="0"/>
              </a:rPr>
              <a:t>Support service – SALT / OT / Physio's / audiologist / Mental Health nurse / interveners / specialist teachers / assistive technologists</a:t>
            </a:r>
          </a:p>
          <a:p>
            <a:r>
              <a:rPr lang="en-US" sz="1200" dirty="0" smtClean="0">
                <a:latin typeface="Arial" panose="020B0604020202020204" pitchFamily="34" charset="0"/>
                <a:cs typeface="Arial" panose="020B0604020202020204" pitchFamily="34" charset="0"/>
              </a:rPr>
              <a:t>PBS designed specifically for SST – proactive being the focus (both non contact and contact staff)</a:t>
            </a:r>
          </a:p>
          <a:p>
            <a:r>
              <a:rPr lang="en-US" sz="1200" dirty="0" smtClean="0">
                <a:latin typeface="Arial" panose="020B0604020202020204" pitchFamily="34" charset="0"/>
                <a:cs typeface="Arial" panose="020B0604020202020204" pitchFamily="34" charset="0"/>
              </a:rPr>
              <a:t>Person</a:t>
            </a:r>
            <a:r>
              <a:rPr lang="en-US" sz="1200" baseline="0" dirty="0" smtClean="0">
                <a:latin typeface="Arial" panose="020B0604020202020204" pitchFamily="34" charset="0"/>
                <a:cs typeface="Arial" panose="020B0604020202020204" pitchFamily="34" charset="0"/>
              </a:rPr>
              <a:t> centered programmes / different curriculum / individual timetables - </a:t>
            </a:r>
            <a:r>
              <a:rPr lang="en-US" sz="1200" dirty="0" smtClean="0">
                <a:latin typeface="Arial" panose="020B0604020202020204" pitchFamily="34" charset="0"/>
                <a:cs typeface="Arial" panose="020B0604020202020204" pitchFamily="34" charset="0"/>
              </a:rPr>
              <a:t>Communication- all</a:t>
            </a:r>
            <a:r>
              <a:rPr lang="en-US" sz="1200" baseline="0" dirty="0" smtClean="0">
                <a:latin typeface="Arial" panose="020B0604020202020204" pitchFamily="34" charset="0"/>
                <a:cs typeface="Arial" panose="020B0604020202020204" pitchFamily="34" charset="0"/>
              </a:rPr>
              <a:t> sign / visual info / technology</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72232C3-5538-4F8D-A7AC-2DA838513774}" type="slidenum">
              <a:rPr lang="en-GB" smtClean="0"/>
              <a:t>2</a:t>
            </a:fld>
            <a:endParaRPr lang="en-GB"/>
          </a:p>
        </p:txBody>
      </p:sp>
    </p:spTree>
    <p:extLst>
      <p:ext uri="{BB962C8B-B14F-4D97-AF65-F5344CB8AC3E}">
        <p14:creationId xmlns:p14="http://schemas.microsoft.com/office/powerpoint/2010/main" val="371761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ways to evidence</a:t>
            </a:r>
          </a:p>
          <a:p>
            <a:r>
              <a:rPr lang="en-US" dirty="0" smtClean="0"/>
              <a:t>Our</a:t>
            </a:r>
            <a:r>
              <a:rPr lang="en-US" baseline="0" dirty="0" smtClean="0"/>
              <a:t> </a:t>
            </a:r>
            <a:r>
              <a:rPr lang="en-US" dirty="0" smtClean="0"/>
              <a:t>starting</a:t>
            </a:r>
            <a:r>
              <a:rPr lang="en-US" baseline="0" dirty="0" smtClean="0"/>
              <a:t> point to evidence impact</a:t>
            </a:r>
            <a:endParaRPr lang="en-GB" dirty="0" smtClean="0"/>
          </a:p>
          <a:p>
            <a:r>
              <a:rPr lang="en-GB" dirty="0" smtClean="0"/>
              <a:t>One way</a:t>
            </a:r>
          </a:p>
          <a:p>
            <a:r>
              <a:rPr lang="en-GB" dirty="0" smtClean="0"/>
              <a:t>ABC / scatterplots</a:t>
            </a:r>
          </a:p>
          <a:p>
            <a:r>
              <a:rPr lang="en-US" dirty="0" smtClean="0"/>
              <a:t>Dash board of incidents / PI /</a:t>
            </a:r>
            <a:r>
              <a:rPr lang="en-US" baseline="0" dirty="0" smtClean="0"/>
              <a:t> </a:t>
            </a:r>
            <a:r>
              <a:rPr lang="en-US" dirty="0" smtClean="0"/>
              <a:t>reports for</a:t>
            </a:r>
            <a:r>
              <a:rPr lang="en-US" baseline="0" dirty="0" smtClean="0"/>
              <a:t> individuals / MDT’s</a:t>
            </a:r>
          </a:p>
          <a:p>
            <a:r>
              <a:rPr lang="en-US" baseline="0" dirty="0" smtClean="0"/>
              <a:t>Didn’t tell us if AS was responsible for the reduction </a:t>
            </a:r>
            <a:endParaRPr lang="en-GB" dirty="0" smtClean="0"/>
          </a:p>
          <a:p>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12</a:t>
            </a:fld>
            <a:endParaRPr lang="en-GB"/>
          </a:p>
        </p:txBody>
      </p:sp>
    </p:spTree>
    <p:extLst>
      <p:ext uri="{BB962C8B-B14F-4D97-AF65-F5344CB8AC3E}">
        <p14:creationId xmlns:p14="http://schemas.microsoft.com/office/powerpoint/2010/main" val="260138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Rolling out across site </a:t>
            </a:r>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13</a:t>
            </a:fld>
            <a:endParaRPr lang="en-GB"/>
          </a:p>
        </p:txBody>
      </p:sp>
    </p:spTree>
    <p:extLst>
      <p:ext uri="{BB962C8B-B14F-4D97-AF65-F5344CB8AC3E}">
        <p14:creationId xmlns:p14="http://schemas.microsoft.com/office/powerpoint/2010/main" val="3312004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 evidence the impact</a:t>
            </a:r>
          </a:p>
          <a:p>
            <a:r>
              <a:rPr lang="en-US" dirty="0" smtClean="0"/>
              <a:t>Capture where the</a:t>
            </a:r>
            <a:r>
              <a:rPr lang="en-US" baseline="0" dirty="0" smtClean="0"/>
              <a:t>y start from - </a:t>
            </a:r>
            <a:r>
              <a:rPr lang="en-US" dirty="0" smtClean="0"/>
              <a:t>Baseline earwig</a:t>
            </a:r>
          </a:p>
          <a:p>
            <a:r>
              <a:rPr lang="en-US" dirty="0" smtClean="0"/>
              <a:t>The information above outlines evidence gathered through the Excel spreadsheet recording system highlighting the number of opportunities to the level of support given. The number of opportunities by day is used to evidence any areas of white space and missed opportunity for development, in reflection of this staff are empowered to seek learner involvement in additional areas of their day. </a:t>
            </a:r>
          </a:p>
          <a:p>
            <a:endParaRPr lang="en-US" dirty="0" smtClean="0"/>
          </a:p>
        </p:txBody>
      </p:sp>
      <p:sp>
        <p:nvSpPr>
          <p:cNvPr id="4" name="Slide Number Placeholder 3"/>
          <p:cNvSpPr>
            <a:spLocks noGrp="1"/>
          </p:cNvSpPr>
          <p:nvPr>
            <p:ph type="sldNum" sz="quarter" idx="10"/>
          </p:nvPr>
        </p:nvSpPr>
        <p:spPr/>
        <p:txBody>
          <a:bodyPr/>
          <a:lstStyle/>
          <a:p>
            <a:fld id="{2EE86825-5224-4F75-88F9-0711217E287F}" type="slidenum">
              <a:rPr lang="en-GB" smtClean="0"/>
              <a:t>14</a:t>
            </a:fld>
            <a:endParaRPr lang="en-GB"/>
          </a:p>
        </p:txBody>
      </p:sp>
    </p:spTree>
    <p:extLst>
      <p:ext uri="{BB962C8B-B14F-4D97-AF65-F5344CB8AC3E}">
        <p14:creationId xmlns:p14="http://schemas.microsoft.com/office/powerpoint/2010/main" val="1529500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Supporting evidence from the Earwig academic system concretes a reduction in levels of support with photographic evidence of scripted task and identified levels of support. This highlights student’s ability and confidence in completing a familiar task with ease, having reduced levels of support from verbal and signed prompt to learner initiation in several areas.</a:t>
            </a:r>
          </a:p>
          <a:p>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15</a:t>
            </a:fld>
            <a:endParaRPr lang="en-GB"/>
          </a:p>
        </p:txBody>
      </p:sp>
    </p:spTree>
    <p:extLst>
      <p:ext uri="{BB962C8B-B14F-4D97-AF65-F5344CB8AC3E}">
        <p14:creationId xmlns:p14="http://schemas.microsoft.com/office/powerpoint/2010/main" val="231299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17</a:t>
            </a:fld>
            <a:endParaRPr lang="en-GB"/>
          </a:p>
        </p:txBody>
      </p:sp>
    </p:spTree>
    <p:extLst>
      <p:ext uri="{BB962C8B-B14F-4D97-AF65-F5344CB8AC3E}">
        <p14:creationId xmlns:p14="http://schemas.microsoft.com/office/powerpoint/2010/main" val="3609942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develop a training programme and data tool that helps to track student wellbeing and engagement with learning, while supporting staff to work in an instinctive way and to help students to understand their wellbeing and state of arousal. </a:t>
            </a:r>
          </a:p>
          <a:p>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18</a:t>
            </a:fld>
            <a:endParaRPr lang="en-GB"/>
          </a:p>
        </p:txBody>
      </p:sp>
    </p:spTree>
    <p:extLst>
      <p:ext uri="{BB962C8B-B14F-4D97-AF65-F5344CB8AC3E}">
        <p14:creationId xmlns:p14="http://schemas.microsoft.com/office/powerpoint/2010/main" val="268509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to AS – so can see if AS has had an impact</a:t>
            </a:r>
            <a:r>
              <a:rPr lang="en-US" baseline="0" dirty="0" smtClean="0"/>
              <a:t> on the C/YP</a:t>
            </a:r>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23</a:t>
            </a:fld>
            <a:endParaRPr lang="en-GB"/>
          </a:p>
        </p:txBody>
      </p:sp>
    </p:spTree>
    <p:extLst>
      <p:ext uri="{BB962C8B-B14F-4D97-AF65-F5344CB8AC3E}">
        <p14:creationId xmlns:p14="http://schemas.microsoft.com/office/powerpoint/2010/main" val="1949933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25</a:t>
            </a:fld>
            <a:endParaRPr lang="en-GB"/>
          </a:p>
        </p:txBody>
      </p:sp>
    </p:spTree>
    <p:extLst>
      <p:ext uri="{BB962C8B-B14F-4D97-AF65-F5344CB8AC3E}">
        <p14:creationId xmlns:p14="http://schemas.microsoft.com/office/powerpoint/2010/main" val="3815886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AS  -too much ‘free time’ led to an increase in behaviour when demands were placed upon them and learning was disjointed. </a:t>
            </a:r>
          </a:p>
          <a:p>
            <a:r>
              <a:rPr lang="en-US" dirty="0" smtClean="0"/>
              <a:t>After AS – student more involved in functional learning and creates a story on the PC of what has happened at school to share at home. Student has additional responsibility of collecting iPads from their peers at the end of the day. </a:t>
            </a:r>
          </a:p>
          <a:p>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28</a:t>
            </a:fld>
            <a:endParaRPr lang="en-GB"/>
          </a:p>
        </p:txBody>
      </p:sp>
    </p:spTree>
    <p:extLst>
      <p:ext uri="{BB962C8B-B14F-4D97-AF65-F5344CB8AC3E}">
        <p14:creationId xmlns:p14="http://schemas.microsoft.com/office/powerpoint/2010/main" val="4037122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now see benefit of Active Support and scripts – transferring it to other areas </a:t>
            </a:r>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29</a:t>
            </a:fld>
            <a:endParaRPr lang="en-GB"/>
          </a:p>
        </p:txBody>
      </p:sp>
    </p:spTree>
    <p:extLst>
      <p:ext uri="{BB962C8B-B14F-4D97-AF65-F5344CB8AC3E}">
        <p14:creationId xmlns:p14="http://schemas.microsoft.com/office/powerpoint/2010/main" val="191938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had ways to record  but </a:t>
            </a:r>
            <a:r>
              <a:rPr lang="en-US" dirty="0" smtClean="0"/>
              <a:t>Inconsistent recording / no evidence of progress</a:t>
            </a:r>
          </a:p>
          <a:p>
            <a:r>
              <a:rPr lang="en-US" dirty="0" smtClean="0"/>
              <a:t>People said</a:t>
            </a:r>
            <a:r>
              <a:rPr lang="en-US" baseline="0" dirty="0" smtClean="0"/>
              <a:t> – they can do it / yes they are independent </a:t>
            </a:r>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3</a:t>
            </a:fld>
            <a:endParaRPr lang="en-GB"/>
          </a:p>
        </p:txBody>
      </p:sp>
    </p:spTree>
    <p:extLst>
      <p:ext uri="{BB962C8B-B14F-4D97-AF65-F5344CB8AC3E}">
        <p14:creationId xmlns:p14="http://schemas.microsoft.com/office/powerpoint/2010/main" val="86708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Trained approximately group of lead plus 50 staff</a:t>
            </a:r>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4</a:t>
            </a:fld>
            <a:endParaRPr lang="en-GB"/>
          </a:p>
        </p:txBody>
      </p:sp>
    </p:spTree>
    <p:extLst>
      <p:ext uri="{BB962C8B-B14F-4D97-AF65-F5344CB8AC3E}">
        <p14:creationId xmlns:p14="http://schemas.microsoft.com/office/powerpoint/2010/main" val="33471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 – cup of tea – could do so much but hadn’t</a:t>
            </a:r>
            <a:r>
              <a:rPr lang="en-US" baseline="0" dirty="0" smtClean="0"/>
              <a:t> moved on</a:t>
            </a:r>
            <a:endParaRPr lang="en-GB" dirty="0"/>
          </a:p>
        </p:txBody>
      </p:sp>
      <p:sp>
        <p:nvSpPr>
          <p:cNvPr id="4" name="Slide Number Placeholder 3"/>
          <p:cNvSpPr>
            <a:spLocks noGrp="1"/>
          </p:cNvSpPr>
          <p:nvPr>
            <p:ph type="sldNum" sz="quarter" idx="10"/>
          </p:nvPr>
        </p:nvSpPr>
        <p:spPr/>
        <p:txBody>
          <a:bodyPr/>
          <a:lstStyle/>
          <a:p>
            <a:fld id="{CB4581BB-7A9F-485D-909A-33BACC08EA99}" type="slidenum">
              <a:rPr lang="en-GB" smtClean="0"/>
              <a:t>5</a:t>
            </a:fld>
            <a:endParaRPr lang="en-GB"/>
          </a:p>
        </p:txBody>
      </p:sp>
    </p:spTree>
    <p:extLst>
      <p:ext uri="{BB962C8B-B14F-4D97-AF65-F5344CB8AC3E}">
        <p14:creationId xmlns:p14="http://schemas.microsoft.com/office/powerpoint/2010/main" val="340659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latin typeface="Arial" panose="020B0604020202020204" pitchFamily="34" charset="0"/>
                <a:cs typeface="Arial" panose="020B0604020202020204" pitchFamily="34" charset="0"/>
              </a:rPr>
              <a:t>Total of all prompt</a:t>
            </a:r>
            <a:r>
              <a:rPr lang="en-GB" sz="1800" baseline="0" dirty="0" smtClean="0">
                <a:latin typeface="Arial" panose="020B0604020202020204" pitchFamily="34" charset="0"/>
                <a:cs typeface="Arial" panose="020B0604020202020204" pitchFamily="34" charset="0"/>
              </a:rPr>
              <a:t> scores – at around 6-7 weeks – drop of prompts / instruct – just reassurance</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4581BB-7A9F-485D-909A-33BACC08EA99}" type="slidenum">
              <a:rPr lang="en-GB" smtClean="0"/>
              <a:t>6</a:t>
            </a:fld>
            <a:endParaRPr lang="en-GB"/>
          </a:p>
        </p:txBody>
      </p:sp>
    </p:spTree>
    <p:extLst>
      <p:ext uri="{BB962C8B-B14F-4D97-AF65-F5344CB8AC3E}">
        <p14:creationId xmlns:p14="http://schemas.microsoft.com/office/powerpoint/2010/main" val="40447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From the pilot</a:t>
            </a:r>
            <a:r>
              <a:rPr lang="en-GB" baseline="0" dirty="0" smtClean="0">
                <a:latin typeface="Arial" panose="020B0604020202020204" pitchFamily="34" charset="0"/>
                <a:cs typeface="Arial" panose="020B0604020202020204" pitchFamily="34" charset="0"/>
              </a:rPr>
              <a:t> realised the training alone was not enough for behaviour change of staff</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July  – December – 400 staff (minus the 75 trained = 325) – put</a:t>
            </a:r>
            <a:r>
              <a:rPr lang="en-GB" baseline="0" dirty="0" smtClean="0">
                <a:latin typeface="Arial" panose="020B0604020202020204" pitchFamily="34" charset="0"/>
                <a:cs typeface="Arial" panose="020B0604020202020204" pitchFamily="34" charset="0"/>
              </a:rPr>
              <a:t> night staff / families on hold</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Learnt from Pilot – need</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leadership</a:t>
            </a:r>
            <a:r>
              <a:rPr lang="en-GB" baseline="0" dirty="0" smtClean="0">
                <a:latin typeface="Arial" panose="020B0604020202020204" pitchFamily="34" charset="0"/>
                <a:cs typeface="Arial" panose="020B0604020202020204" pitchFamily="34" charset="0"/>
              </a:rPr>
              <a:t> on board – push from the top - Presented to leadership / HR / Training depart – re pilot / to be added to all meeting agendas embed in inductions and training</a:t>
            </a:r>
          </a:p>
          <a:p>
            <a:r>
              <a:rPr lang="en-GB" baseline="0" dirty="0" smtClean="0">
                <a:latin typeface="Arial" panose="020B0604020202020204" pitchFamily="34" charset="0"/>
                <a:cs typeface="Arial" panose="020B0604020202020204" pitchFamily="34" charset="0"/>
              </a:rPr>
              <a:t>All house managers / teachers trained – approx. 40 coaches</a:t>
            </a:r>
          </a:p>
          <a:p>
            <a:r>
              <a:rPr lang="en-GB" baseline="0" dirty="0" smtClean="0">
                <a:latin typeface="Arial" panose="020B0604020202020204" pitchFamily="34" charset="0"/>
                <a:cs typeface="Arial" panose="020B0604020202020204" pitchFamily="34" charset="0"/>
              </a:rPr>
              <a:t>Inset days for all school and college staff - </a:t>
            </a:r>
          </a:p>
          <a:p>
            <a:r>
              <a:rPr lang="en-GB" baseline="0" dirty="0" smtClean="0">
                <a:latin typeface="Arial" panose="020B0604020202020204" pitchFamily="34" charset="0"/>
                <a:cs typeface="Arial" panose="020B0604020202020204" pitchFamily="34" charset="0"/>
              </a:rPr>
              <a:t>Care staff more difficult because of shift</a:t>
            </a:r>
          </a:p>
          <a:p>
            <a:r>
              <a:rPr lang="en-GB" baseline="0" dirty="0" smtClean="0">
                <a:latin typeface="Arial" panose="020B0604020202020204" pitchFamily="34" charset="0"/>
                <a:cs typeface="Arial" panose="020B0604020202020204" pitchFamily="34" charset="0"/>
              </a:rPr>
              <a:t>Deaf staff – training together </a:t>
            </a:r>
          </a:p>
          <a:p>
            <a:r>
              <a:rPr lang="en-GB" baseline="0" dirty="0" smtClean="0">
                <a:latin typeface="Arial" panose="020B0604020202020204" pitchFamily="34" charset="0"/>
                <a:cs typeface="Arial" panose="020B0604020202020204" pitchFamily="34" charset="0"/>
              </a:rPr>
              <a:t>Looked at through lead coaches meetings - More coaches needed as the training is fine but embedding it into the work place better / learning takes place within the service – deputy managers / OT / SALT / HLTA – 20 more</a:t>
            </a:r>
          </a:p>
          <a:p>
            <a:r>
              <a:rPr lang="en-GB" baseline="0" dirty="0" smtClean="0">
                <a:latin typeface="Arial" panose="020B0604020202020204" pitchFamily="34" charset="0"/>
                <a:cs typeface="Arial" panose="020B0604020202020204" pitchFamily="34" charset="0"/>
              </a:rPr>
              <a:t>Paperwork – consistency across site  -  Baseline and file </a:t>
            </a:r>
          </a:p>
          <a:p>
            <a:r>
              <a:rPr lang="en-GB" baseline="0" dirty="0" smtClean="0">
                <a:latin typeface="Arial" panose="020B0604020202020204" pitchFamily="34" charset="0"/>
                <a:cs typeface="Arial" panose="020B0604020202020204" pitchFamily="34" charset="0"/>
              </a:rPr>
              <a:t>Refreshers – included in annual refresher </a:t>
            </a:r>
          </a:p>
          <a:p>
            <a:r>
              <a:rPr lang="en-GB" baseline="0" dirty="0" smtClean="0">
                <a:latin typeface="Arial" panose="020B0604020202020204" pitchFamily="34" charset="0"/>
                <a:cs typeface="Arial" panose="020B0604020202020204" pitchFamily="34" charset="0"/>
              </a:rPr>
              <a:t>Induction – lead coaches train new staff – including the CEO who started in September – very on board  and interested in AS – she has since pushed ELT to have it on their agendas / embed </a:t>
            </a:r>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C72232C3-5538-4F8D-A7AC-2DA838513774}" type="slidenum">
              <a:rPr lang="en-GB" smtClean="0"/>
              <a:t>7</a:t>
            </a:fld>
            <a:endParaRPr lang="en-GB"/>
          </a:p>
        </p:txBody>
      </p:sp>
    </p:spTree>
    <p:extLst>
      <p:ext uri="{BB962C8B-B14F-4D97-AF65-F5344CB8AC3E}">
        <p14:creationId xmlns:p14="http://schemas.microsoft.com/office/powerpoint/2010/main" val="12857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Realised</a:t>
            </a:r>
            <a:r>
              <a:rPr lang="en-US" dirty="0" smtClean="0"/>
              <a:t> needed to expand how people saw AS – doing with not for / whole approach</a:t>
            </a:r>
          </a:p>
          <a:p>
            <a:endParaRPr lang="en-US" dirty="0" smtClean="0"/>
          </a:p>
          <a:p>
            <a:endParaRPr lang="en-US" dirty="0" smtClean="0"/>
          </a:p>
          <a:p>
            <a:r>
              <a:rPr lang="en-US" dirty="0" smtClean="0"/>
              <a:t>COVID hit – almost</a:t>
            </a:r>
            <a:r>
              <a:rPr lang="en-US" baseline="0" dirty="0" smtClean="0"/>
              <a:t> relaunched training/leads </a:t>
            </a:r>
            <a:r>
              <a:rPr lang="en-US" baseline="0" dirty="0" err="1" smtClean="0"/>
              <a:t>etc</a:t>
            </a:r>
            <a:r>
              <a:rPr lang="en-US" baseline="0" dirty="0" smtClean="0"/>
              <a:t> </a:t>
            </a:r>
            <a:endParaRPr lang="en-US" dirty="0" smtClean="0"/>
          </a:p>
          <a:p>
            <a:r>
              <a:rPr lang="en-US" dirty="0" smtClean="0"/>
              <a:t>Further training included</a:t>
            </a:r>
            <a:r>
              <a:rPr lang="en-US" baseline="0" dirty="0" smtClean="0"/>
              <a:t> induction training after </a:t>
            </a:r>
            <a:r>
              <a:rPr lang="en-US" baseline="0" dirty="0" err="1" smtClean="0"/>
              <a:t>covid</a:t>
            </a:r>
            <a:r>
              <a:rPr lang="en-US" baseline="0" dirty="0" smtClean="0"/>
              <a:t> into PBS course</a:t>
            </a:r>
          </a:p>
        </p:txBody>
      </p:sp>
      <p:sp>
        <p:nvSpPr>
          <p:cNvPr id="4" name="Slide Number Placeholder 3"/>
          <p:cNvSpPr>
            <a:spLocks noGrp="1"/>
          </p:cNvSpPr>
          <p:nvPr>
            <p:ph type="sldNum" sz="quarter" idx="10"/>
          </p:nvPr>
        </p:nvSpPr>
        <p:spPr/>
        <p:txBody>
          <a:bodyPr/>
          <a:lstStyle/>
          <a:p>
            <a:fld id="{2EE86825-5224-4F75-88F9-0711217E287F}" type="slidenum">
              <a:rPr lang="en-GB" smtClean="0"/>
              <a:t>8</a:t>
            </a:fld>
            <a:endParaRPr lang="en-GB"/>
          </a:p>
        </p:txBody>
      </p:sp>
    </p:spTree>
    <p:extLst>
      <p:ext uri="{BB962C8B-B14F-4D97-AF65-F5344CB8AC3E}">
        <p14:creationId xmlns:p14="http://schemas.microsoft.com/office/powerpoint/2010/main" val="399199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how long an activity took / added up there usual</a:t>
            </a:r>
            <a:r>
              <a:rPr lang="en-US" baseline="0" dirty="0" smtClean="0"/>
              <a:t> day / evening – which was less i.e. 7 hour shift filled with 3 hours of tasks / activities </a:t>
            </a:r>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9</a:t>
            </a:fld>
            <a:endParaRPr lang="en-GB"/>
          </a:p>
        </p:txBody>
      </p:sp>
    </p:spTree>
    <p:extLst>
      <p:ext uri="{BB962C8B-B14F-4D97-AF65-F5344CB8AC3E}">
        <p14:creationId xmlns:p14="http://schemas.microsoft.com/office/powerpoint/2010/main" val="570279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a full swimming session – changed from a 30 minute session to an hour – involved / participating in tasks</a:t>
            </a:r>
            <a:endParaRPr lang="en-GB" dirty="0"/>
          </a:p>
        </p:txBody>
      </p:sp>
      <p:sp>
        <p:nvSpPr>
          <p:cNvPr id="4" name="Slide Number Placeholder 3"/>
          <p:cNvSpPr>
            <a:spLocks noGrp="1"/>
          </p:cNvSpPr>
          <p:nvPr>
            <p:ph type="sldNum" sz="quarter" idx="10"/>
          </p:nvPr>
        </p:nvSpPr>
        <p:spPr/>
        <p:txBody>
          <a:bodyPr/>
          <a:lstStyle/>
          <a:p>
            <a:fld id="{2EE86825-5224-4F75-88F9-0711217E287F}" type="slidenum">
              <a:rPr lang="en-GB" smtClean="0"/>
              <a:t>10</a:t>
            </a:fld>
            <a:endParaRPr lang="en-GB"/>
          </a:p>
        </p:txBody>
      </p:sp>
    </p:spTree>
    <p:extLst>
      <p:ext uri="{BB962C8B-B14F-4D97-AF65-F5344CB8AC3E}">
        <p14:creationId xmlns:p14="http://schemas.microsoft.com/office/powerpoint/2010/main" val="129337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7FFC-5667-3040-8192-51BD9D2F388B}"/>
              </a:ext>
            </a:extLst>
          </p:cNvPr>
          <p:cNvSpPr>
            <a:spLocks noGrp="1"/>
          </p:cNvSpPr>
          <p:nvPr>
            <p:ph type="ctrTitle"/>
          </p:nvPr>
        </p:nvSpPr>
        <p:spPr>
          <a:xfrm>
            <a:off x="1815656" y="1122363"/>
            <a:ext cx="7296812" cy="801030"/>
          </a:xfrm>
          <a:prstGeom prst="rect">
            <a:avLst/>
          </a:prstGeom>
        </p:spPr>
        <p:txBody>
          <a:bodyPr anchor="b"/>
          <a:lstStyle>
            <a:lvl1pPr algn="l">
              <a:defRPr sz="3900" b="1" i="0">
                <a:solidFill>
                  <a:srgbClr val="007EB9"/>
                </a:solidFill>
                <a:latin typeface="Goldplay"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7E23D85-921E-0940-9474-2672FD00BFCF}"/>
              </a:ext>
            </a:extLst>
          </p:cNvPr>
          <p:cNvSpPr>
            <a:spLocks noGrp="1"/>
          </p:cNvSpPr>
          <p:nvPr>
            <p:ph type="subTitle" idx="1"/>
          </p:nvPr>
        </p:nvSpPr>
        <p:spPr>
          <a:xfrm>
            <a:off x="1815656" y="2057018"/>
            <a:ext cx="6858000" cy="444444"/>
          </a:xfrm>
          <a:prstGeom prst="rect">
            <a:avLst/>
          </a:prstGeom>
        </p:spPr>
        <p:txBody>
          <a:bodyPr/>
          <a:lstStyle>
            <a:lvl1pPr marL="0" indent="0" algn="l">
              <a:buNone/>
              <a:defRPr sz="2600" b="0" i="0">
                <a:solidFill>
                  <a:srgbClr val="007EB9"/>
                </a:solidFill>
                <a:latin typeface="Goldplay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Content Placeholder 2">
            <a:extLst>
              <a:ext uri="{FF2B5EF4-FFF2-40B4-BE49-F238E27FC236}">
                <a16:creationId xmlns:a16="http://schemas.microsoft.com/office/drawing/2014/main" id="{D013CFA1-847E-3B45-BA07-AAFDCEF871AC}"/>
              </a:ext>
            </a:extLst>
          </p:cNvPr>
          <p:cNvSpPr>
            <a:spLocks noGrp="1"/>
          </p:cNvSpPr>
          <p:nvPr>
            <p:ph idx="10"/>
          </p:nvPr>
        </p:nvSpPr>
        <p:spPr>
          <a:xfrm>
            <a:off x="1815656" y="3013459"/>
            <a:ext cx="2062661" cy="3429382"/>
          </a:xfrm>
          <a:prstGeom prst="rect">
            <a:avLst/>
          </a:prstGeom>
        </p:spPr>
        <p:txBody>
          <a:bodyPr/>
          <a:lstStyle>
            <a:lvl1pPr marL="0" indent="0">
              <a:buFontTx/>
              <a:buNone/>
              <a:defRPr sz="1300" b="0" i="0">
                <a:latin typeface="Goldplay Medium" pitchFamily="2" charset="77"/>
              </a:defRPr>
            </a:lvl1pPr>
          </a:lstStyle>
          <a:p>
            <a:pPr lvl="0"/>
            <a:r>
              <a:rPr lang="en-US" dirty="0"/>
              <a:t>Edit Master text styles</a:t>
            </a:r>
          </a:p>
        </p:txBody>
      </p:sp>
      <p:sp>
        <p:nvSpPr>
          <p:cNvPr id="8" name="Content Placeholder 2">
            <a:extLst>
              <a:ext uri="{FF2B5EF4-FFF2-40B4-BE49-F238E27FC236}">
                <a16:creationId xmlns:a16="http://schemas.microsoft.com/office/drawing/2014/main" id="{67800760-A52E-3049-93DD-F0ACAB2F860A}"/>
              </a:ext>
            </a:extLst>
          </p:cNvPr>
          <p:cNvSpPr>
            <a:spLocks noGrp="1"/>
          </p:cNvSpPr>
          <p:nvPr>
            <p:ph idx="11"/>
          </p:nvPr>
        </p:nvSpPr>
        <p:spPr>
          <a:xfrm>
            <a:off x="4070124" y="3013459"/>
            <a:ext cx="4603531" cy="3429382"/>
          </a:xfrm>
          <a:prstGeom prst="rect">
            <a:avLst/>
          </a:prstGeom>
        </p:spPr>
        <p:txBody>
          <a:bodyPr/>
          <a:lstStyle>
            <a:lvl1pPr marL="0" indent="0">
              <a:buFontTx/>
              <a:buNone/>
              <a:defRPr sz="1100" b="0" i="0">
                <a:latin typeface="Goldplay Medium" pitchFamily="2" charset="77"/>
              </a:defRPr>
            </a:lvl1pPr>
          </a:lstStyle>
          <a:p>
            <a:pPr lvl="0"/>
            <a:r>
              <a:rPr lang="en-US" dirty="0"/>
              <a:t>Edit Master text styles</a:t>
            </a:r>
          </a:p>
        </p:txBody>
      </p:sp>
    </p:spTree>
    <p:extLst>
      <p:ext uri="{BB962C8B-B14F-4D97-AF65-F5344CB8AC3E}">
        <p14:creationId xmlns:p14="http://schemas.microsoft.com/office/powerpoint/2010/main" val="232632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6954-4589-1C48-8C04-5E8D2C9090EE}"/>
              </a:ext>
            </a:extLst>
          </p:cNvPr>
          <p:cNvSpPr>
            <a:spLocks noGrp="1"/>
          </p:cNvSpPr>
          <p:nvPr>
            <p:ph type="title"/>
          </p:nvPr>
        </p:nvSpPr>
        <p:spPr>
          <a:xfrm>
            <a:off x="332461" y="1055722"/>
            <a:ext cx="8284765" cy="773077"/>
          </a:xfrm>
          <a:prstGeom prst="rect">
            <a:avLst/>
          </a:prstGeom>
        </p:spPr>
        <p:txBody>
          <a:bodyPr/>
          <a:lstStyle/>
          <a:p>
            <a:r>
              <a:rPr lang="en-US" dirty="0"/>
              <a:t>Click to edit Master title style</a:t>
            </a:r>
          </a:p>
        </p:txBody>
      </p:sp>
      <p:sp>
        <p:nvSpPr>
          <p:cNvPr id="7" name="Chart Placeholder 6">
            <a:extLst>
              <a:ext uri="{FF2B5EF4-FFF2-40B4-BE49-F238E27FC236}">
                <a16:creationId xmlns:a16="http://schemas.microsoft.com/office/drawing/2014/main" id="{A88C99A2-9188-5C47-B59E-8FEB46D839B3}"/>
              </a:ext>
            </a:extLst>
          </p:cNvPr>
          <p:cNvSpPr>
            <a:spLocks noGrp="1"/>
          </p:cNvSpPr>
          <p:nvPr>
            <p:ph type="chart" sz="quarter" idx="10"/>
          </p:nvPr>
        </p:nvSpPr>
        <p:spPr>
          <a:xfrm>
            <a:off x="361950" y="1954214"/>
            <a:ext cx="6436415" cy="4019204"/>
          </a:xfrm>
          <a:prstGeom prst="rect">
            <a:avLst/>
          </a:prstGeom>
          <a:solidFill>
            <a:schemeClr val="bg1"/>
          </a:solidFill>
        </p:spPr>
        <p:txBody>
          <a:bodyPr/>
          <a:lstStyle>
            <a:lvl1pPr>
              <a:defRPr sz="2000" b="0" i="0">
                <a:latin typeface="Goldplay Medium" pitchFamily="2" charset="77"/>
              </a:defRPr>
            </a:lvl1pPr>
          </a:lstStyle>
          <a:p>
            <a:endParaRPr lang="en-US" dirty="0"/>
          </a:p>
        </p:txBody>
      </p:sp>
    </p:spTree>
    <p:extLst>
      <p:ext uri="{BB962C8B-B14F-4D97-AF65-F5344CB8AC3E}">
        <p14:creationId xmlns:p14="http://schemas.microsoft.com/office/powerpoint/2010/main" val="393377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321494-6AD7-134B-BC41-3A4D2114312A}"/>
              </a:ext>
            </a:extLst>
          </p:cNvPr>
          <p:cNvSpPr>
            <a:spLocks noGrp="1"/>
          </p:cNvSpPr>
          <p:nvPr>
            <p:ph type="title"/>
          </p:nvPr>
        </p:nvSpPr>
        <p:spPr>
          <a:xfrm>
            <a:off x="332461" y="1522861"/>
            <a:ext cx="8284765" cy="773077"/>
          </a:xfrm>
          <a:prstGeom prst="rect">
            <a:avLst/>
          </a:prstGeom>
        </p:spPr>
        <p:txBody>
          <a:bodyPr/>
          <a:lstStyle>
            <a:lvl1pPr>
              <a:defRPr sz="3900" b="1" i="0">
                <a:solidFill>
                  <a:schemeClr val="bg1"/>
                </a:solidFill>
                <a:latin typeface="Goldplay" pitchFamily="2" charset="77"/>
              </a:defRPr>
            </a:lvl1pPr>
          </a:lstStyle>
          <a:p>
            <a:r>
              <a:rPr lang="en-US" dirty="0"/>
              <a:t>Click to edit Master title style</a:t>
            </a:r>
          </a:p>
        </p:txBody>
      </p:sp>
      <p:sp>
        <p:nvSpPr>
          <p:cNvPr id="8" name="Table Placeholder 3">
            <a:extLst>
              <a:ext uri="{FF2B5EF4-FFF2-40B4-BE49-F238E27FC236}">
                <a16:creationId xmlns:a16="http://schemas.microsoft.com/office/drawing/2014/main" id="{4AD9BF8A-1F10-DA4E-B3DA-5276B26B4D28}"/>
              </a:ext>
            </a:extLst>
          </p:cNvPr>
          <p:cNvSpPr>
            <a:spLocks noGrp="1"/>
          </p:cNvSpPr>
          <p:nvPr>
            <p:ph type="tbl" sz="quarter" idx="10"/>
          </p:nvPr>
        </p:nvSpPr>
        <p:spPr>
          <a:xfrm>
            <a:off x="361950" y="2941983"/>
            <a:ext cx="8255276" cy="3558208"/>
          </a:xfrm>
          <a:prstGeom prst="rect">
            <a:avLst/>
          </a:prstGeom>
        </p:spPr>
        <p:txBody>
          <a:bodyPr/>
          <a:lstStyle>
            <a:lvl1pPr>
              <a:defRPr sz="2000" b="0" i="0">
                <a:solidFill>
                  <a:schemeClr val="bg1"/>
                </a:solidFill>
                <a:latin typeface="Goldplay Medium" pitchFamily="2" charset="77"/>
              </a:defRPr>
            </a:lvl1pPr>
          </a:lstStyle>
          <a:p>
            <a:endParaRPr lang="en-US" dirty="0"/>
          </a:p>
        </p:txBody>
      </p:sp>
    </p:spTree>
    <p:extLst>
      <p:ext uri="{BB962C8B-B14F-4D97-AF65-F5344CB8AC3E}">
        <p14:creationId xmlns:p14="http://schemas.microsoft.com/office/powerpoint/2010/main" val="292540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927C0BE-D55D-104D-82F5-096275145D92}"/>
              </a:ext>
            </a:extLst>
          </p:cNvPr>
          <p:cNvSpPr>
            <a:spLocks noGrp="1"/>
          </p:cNvSpPr>
          <p:nvPr>
            <p:ph type="pic" sz="quarter" idx="10"/>
          </p:nvPr>
        </p:nvSpPr>
        <p:spPr>
          <a:xfrm>
            <a:off x="474742" y="475165"/>
            <a:ext cx="5671415" cy="5914060"/>
          </a:xfrm>
          <a:prstGeom prst="rect">
            <a:avLst/>
          </a:prstGeom>
        </p:spPr>
        <p:txBody>
          <a:bodyPr/>
          <a:lstStyle>
            <a:lvl1pPr>
              <a:defRPr b="0" i="0">
                <a:latin typeface="Goldplay Medium" pitchFamily="2" charset="77"/>
              </a:defRPr>
            </a:lvl1pPr>
          </a:lstStyle>
          <a:p>
            <a:endParaRPr lang="en-US" dirty="0"/>
          </a:p>
        </p:txBody>
      </p:sp>
    </p:spTree>
    <p:extLst>
      <p:ext uri="{BB962C8B-B14F-4D97-AF65-F5344CB8AC3E}">
        <p14:creationId xmlns:p14="http://schemas.microsoft.com/office/powerpoint/2010/main" val="3379559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1F439EC-F6A8-AB4A-AB44-A5E8704264DA}"/>
              </a:ext>
            </a:extLst>
          </p:cNvPr>
          <p:cNvSpPr>
            <a:spLocks noGrp="1"/>
          </p:cNvSpPr>
          <p:nvPr>
            <p:ph type="pic" sz="quarter" idx="10"/>
          </p:nvPr>
        </p:nvSpPr>
        <p:spPr>
          <a:xfrm>
            <a:off x="3009900" y="485775"/>
            <a:ext cx="1931988" cy="2627313"/>
          </a:xfrm>
          <a:prstGeom prst="rect">
            <a:avLst/>
          </a:prstGeom>
        </p:spPr>
        <p:txBody>
          <a:bodyPr/>
          <a:lstStyle>
            <a:lvl1pPr>
              <a:defRPr b="0" i="0">
                <a:latin typeface="Goldplay Medium" pitchFamily="2" charset="77"/>
              </a:defRPr>
            </a:lvl1pPr>
          </a:lstStyle>
          <a:p>
            <a:endParaRPr lang="en-US" dirty="0"/>
          </a:p>
        </p:txBody>
      </p:sp>
      <p:sp>
        <p:nvSpPr>
          <p:cNvPr id="10" name="Picture Placeholder 9">
            <a:extLst>
              <a:ext uri="{FF2B5EF4-FFF2-40B4-BE49-F238E27FC236}">
                <a16:creationId xmlns:a16="http://schemas.microsoft.com/office/drawing/2014/main" id="{7D49D2F8-C69E-1242-B0F0-AE4B0F107789}"/>
              </a:ext>
            </a:extLst>
          </p:cNvPr>
          <p:cNvSpPr>
            <a:spLocks noGrp="1"/>
          </p:cNvSpPr>
          <p:nvPr>
            <p:ph type="pic" sz="quarter" idx="11"/>
          </p:nvPr>
        </p:nvSpPr>
        <p:spPr>
          <a:xfrm>
            <a:off x="5162550" y="485775"/>
            <a:ext cx="1319213" cy="2627313"/>
          </a:xfrm>
          <a:prstGeom prst="rect">
            <a:avLst/>
          </a:prstGeom>
        </p:spPr>
        <p:txBody>
          <a:bodyPr/>
          <a:lstStyle>
            <a:lvl1pPr>
              <a:defRPr b="0" i="0">
                <a:latin typeface="Goldplay Medium" pitchFamily="2" charset="77"/>
              </a:defRPr>
            </a:lvl1pPr>
          </a:lstStyle>
          <a:p>
            <a:endParaRPr lang="en-US" dirty="0"/>
          </a:p>
        </p:txBody>
      </p:sp>
      <p:sp>
        <p:nvSpPr>
          <p:cNvPr id="12" name="Picture Placeholder 11">
            <a:extLst>
              <a:ext uri="{FF2B5EF4-FFF2-40B4-BE49-F238E27FC236}">
                <a16:creationId xmlns:a16="http://schemas.microsoft.com/office/drawing/2014/main" id="{1574FD73-182A-4C4F-AD6F-24C9EAF67094}"/>
              </a:ext>
            </a:extLst>
          </p:cNvPr>
          <p:cNvSpPr>
            <a:spLocks noGrp="1"/>
          </p:cNvSpPr>
          <p:nvPr>
            <p:ph type="pic" sz="quarter" idx="12"/>
          </p:nvPr>
        </p:nvSpPr>
        <p:spPr>
          <a:xfrm>
            <a:off x="6702425" y="485775"/>
            <a:ext cx="1931988" cy="2627313"/>
          </a:xfrm>
          <a:prstGeom prst="rect">
            <a:avLst/>
          </a:prstGeom>
        </p:spPr>
        <p:txBody>
          <a:bodyPr/>
          <a:lstStyle>
            <a:lvl1pPr>
              <a:defRPr>
                <a:latin typeface="Goldplay Medium" pitchFamily="2" charset="77"/>
              </a:defRPr>
            </a:lvl1pPr>
          </a:lstStyle>
          <a:p>
            <a:endParaRPr lang="en-US" dirty="0"/>
          </a:p>
        </p:txBody>
      </p:sp>
      <p:sp>
        <p:nvSpPr>
          <p:cNvPr id="16" name="Picture Placeholder 15">
            <a:extLst>
              <a:ext uri="{FF2B5EF4-FFF2-40B4-BE49-F238E27FC236}">
                <a16:creationId xmlns:a16="http://schemas.microsoft.com/office/drawing/2014/main" id="{EFE8AF6A-B2B4-6041-9F1E-EB719ECB3CAF}"/>
              </a:ext>
            </a:extLst>
          </p:cNvPr>
          <p:cNvSpPr>
            <a:spLocks noGrp="1"/>
          </p:cNvSpPr>
          <p:nvPr>
            <p:ph type="pic" sz="quarter" idx="13"/>
          </p:nvPr>
        </p:nvSpPr>
        <p:spPr>
          <a:xfrm>
            <a:off x="4414838" y="3371850"/>
            <a:ext cx="4219575" cy="2989873"/>
          </a:xfrm>
          <a:prstGeom prst="rect">
            <a:avLst/>
          </a:prstGeom>
        </p:spPr>
        <p:txBody>
          <a:bodyPr/>
          <a:lstStyle>
            <a:lvl1pPr>
              <a:defRPr b="0" i="0">
                <a:latin typeface="Goldplay Medium" pitchFamily="2" charset="77"/>
              </a:defRPr>
            </a:lvl1pPr>
          </a:lstStyle>
          <a:p>
            <a:endParaRPr lang="en-US" dirty="0"/>
          </a:p>
        </p:txBody>
      </p:sp>
    </p:spTree>
    <p:extLst>
      <p:ext uri="{BB962C8B-B14F-4D97-AF65-F5344CB8AC3E}">
        <p14:creationId xmlns:p14="http://schemas.microsoft.com/office/powerpoint/2010/main" val="176196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31F2432-5E98-874A-8F0B-AACAAE86FB05}"/>
              </a:ext>
            </a:extLst>
          </p:cNvPr>
          <p:cNvSpPr>
            <a:spLocks noGrp="1"/>
          </p:cNvSpPr>
          <p:nvPr>
            <p:ph type="pic" sz="quarter" idx="10"/>
          </p:nvPr>
        </p:nvSpPr>
        <p:spPr>
          <a:xfrm>
            <a:off x="474742" y="475165"/>
            <a:ext cx="5671415" cy="5914060"/>
          </a:xfrm>
          <a:prstGeom prst="rect">
            <a:avLst/>
          </a:prstGeom>
        </p:spPr>
        <p:txBody>
          <a:bodyPr/>
          <a:lstStyle>
            <a:lvl1pPr>
              <a:defRPr b="0" i="0">
                <a:solidFill>
                  <a:schemeClr val="bg1"/>
                </a:solidFill>
                <a:latin typeface="Goldplay Medium" pitchFamily="2" charset="77"/>
              </a:defRPr>
            </a:lvl1pPr>
          </a:lstStyle>
          <a:p>
            <a:endParaRPr lang="en-US" dirty="0"/>
          </a:p>
        </p:txBody>
      </p:sp>
    </p:spTree>
    <p:extLst>
      <p:ext uri="{BB962C8B-B14F-4D97-AF65-F5344CB8AC3E}">
        <p14:creationId xmlns:p14="http://schemas.microsoft.com/office/powerpoint/2010/main" val="2062496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1367B0-3F5E-384E-A655-E4F8F35A4299}"/>
              </a:ext>
            </a:extLst>
          </p:cNvPr>
          <p:cNvSpPr>
            <a:spLocks noGrp="1"/>
          </p:cNvSpPr>
          <p:nvPr>
            <p:ph type="pic" sz="quarter" idx="10"/>
          </p:nvPr>
        </p:nvSpPr>
        <p:spPr>
          <a:xfrm>
            <a:off x="3009899" y="485775"/>
            <a:ext cx="2178327" cy="2873651"/>
          </a:xfrm>
          <a:prstGeom prst="rect">
            <a:avLst/>
          </a:prstGeom>
        </p:spPr>
        <p:txBody>
          <a:bodyPr/>
          <a:lstStyle>
            <a:lvl1pPr>
              <a:defRPr b="0" i="0">
                <a:solidFill>
                  <a:schemeClr val="bg1"/>
                </a:solidFill>
                <a:latin typeface="Goldplay Medium" pitchFamily="2" charset="77"/>
              </a:defRPr>
            </a:lvl1pPr>
          </a:lstStyle>
          <a:p>
            <a:endParaRPr lang="en-US" dirty="0"/>
          </a:p>
        </p:txBody>
      </p:sp>
      <p:sp>
        <p:nvSpPr>
          <p:cNvPr id="9" name="Picture Placeholder 11">
            <a:extLst>
              <a:ext uri="{FF2B5EF4-FFF2-40B4-BE49-F238E27FC236}">
                <a16:creationId xmlns:a16="http://schemas.microsoft.com/office/drawing/2014/main" id="{E9BFA461-3DD2-FB45-9049-EF649BF1B911}"/>
              </a:ext>
            </a:extLst>
          </p:cNvPr>
          <p:cNvSpPr>
            <a:spLocks noGrp="1"/>
          </p:cNvSpPr>
          <p:nvPr>
            <p:ph type="pic" sz="quarter" idx="12"/>
          </p:nvPr>
        </p:nvSpPr>
        <p:spPr>
          <a:xfrm>
            <a:off x="5377070" y="485775"/>
            <a:ext cx="3257343" cy="2873651"/>
          </a:xfrm>
          <a:prstGeom prst="rect">
            <a:avLst/>
          </a:prstGeom>
        </p:spPr>
        <p:txBody>
          <a:bodyPr/>
          <a:lstStyle>
            <a:lvl1pPr>
              <a:defRPr b="0" i="0">
                <a:solidFill>
                  <a:schemeClr val="bg1"/>
                </a:solidFill>
                <a:latin typeface="Goldplay Medium" pitchFamily="2" charset="77"/>
              </a:defRPr>
            </a:lvl1pPr>
          </a:lstStyle>
          <a:p>
            <a:endParaRPr lang="en-US" dirty="0"/>
          </a:p>
        </p:txBody>
      </p:sp>
      <p:sp>
        <p:nvSpPr>
          <p:cNvPr id="13" name="Picture Placeholder 7">
            <a:extLst>
              <a:ext uri="{FF2B5EF4-FFF2-40B4-BE49-F238E27FC236}">
                <a16:creationId xmlns:a16="http://schemas.microsoft.com/office/drawing/2014/main" id="{D6C34AB8-19A8-FD4D-B299-57BE9D4996B3}"/>
              </a:ext>
            </a:extLst>
          </p:cNvPr>
          <p:cNvSpPr>
            <a:spLocks noGrp="1"/>
          </p:cNvSpPr>
          <p:nvPr>
            <p:ph type="pic" sz="quarter" idx="13"/>
          </p:nvPr>
        </p:nvSpPr>
        <p:spPr>
          <a:xfrm>
            <a:off x="6456086" y="3540402"/>
            <a:ext cx="2178327" cy="2873651"/>
          </a:xfrm>
          <a:prstGeom prst="rect">
            <a:avLst/>
          </a:prstGeom>
        </p:spPr>
        <p:txBody>
          <a:bodyPr/>
          <a:lstStyle>
            <a:lvl1pPr>
              <a:defRPr b="0" i="0">
                <a:solidFill>
                  <a:schemeClr val="bg1"/>
                </a:solidFill>
                <a:latin typeface="Goldplay Medium" pitchFamily="2" charset="77"/>
              </a:defRPr>
            </a:lvl1pPr>
          </a:lstStyle>
          <a:p>
            <a:endParaRPr lang="en-US" dirty="0"/>
          </a:p>
        </p:txBody>
      </p:sp>
      <p:sp>
        <p:nvSpPr>
          <p:cNvPr id="14" name="Picture Placeholder 11">
            <a:extLst>
              <a:ext uri="{FF2B5EF4-FFF2-40B4-BE49-F238E27FC236}">
                <a16:creationId xmlns:a16="http://schemas.microsoft.com/office/drawing/2014/main" id="{B1A8BC0A-3D58-4B4F-B24A-1DD988E85D1A}"/>
              </a:ext>
            </a:extLst>
          </p:cNvPr>
          <p:cNvSpPr>
            <a:spLocks noGrp="1"/>
          </p:cNvSpPr>
          <p:nvPr>
            <p:ph type="pic" sz="quarter" idx="14"/>
          </p:nvPr>
        </p:nvSpPr>
        <p:spPr>
          <a:xfrm>
            <a:off x="3009899" y="3540402"/>
            <a:ext cx="3257343" cy="2873651"/>
          </a:xfrm>
          <a:prstGeom prst="rect">
            <a:avLst/>
          </a:prstGeom>
        </p:spPr>
        <p:txBody>
          <a:bodyPr/>
          <a:lstStyle>
            <a:lvl1pPr>
              <a:defRPr b="0" i="0">
                <a:solidFill>
                  <a:schemeClr val="bg1"/>
                </a:solidFill>
                <a:latin typeface="Goldplay Medium" pitchFamily="2" charset="77"/>
              </a:defRPr>
            </a:lvl1pPr>
          </a:lstStyle>
          <a:p>
            <a:endParaRPr lang="en-US" dirty="0"/>
          </a:p>
        </p:txBody>
      </p:sp>
    </p:spTree>
    <p:extLst>
      <p:ext uri="{BB962C8B-B14F-4D97-AF65-F5344CB8AC3E}">
        <p14:creationId xmlns:p14="http://schemas.microsoft.com/office/powerpoint/2010/main" val="245696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2244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7F8453-30EE-2D45-8BE7-FE8AEA19DD05}"/>
              </a:ext>
            </a:extLst>
          </p:cNvPr>
          <p:cNvSpPr>
            <a:spLocks noGrp="1"/>
          </p:cNvSpPr>
          <p:nvPr>
            <p:ph type="ctrTitle"/>
          </p:nvPr>
        </p:nvSpPr>
        <p:spPr>
          <a:xfrm>
            <a:off x="473873" y="1251571"/>
            <a:ext cx="7296812" cy="801030"/>
          </a:xfrm>
          <a:prstGeom prst="rect">
            <a:avLst/>
          </a:prstGeom>
        </p:spPr>
        <p:txBody>
          <a:bodyPr anchor="b"/>
          <a:lstStyle>
            <a:lvl1pPr algn="l">
              <a:defRPr sz="3900" b="1" i="0">
                <a:solidFill>
                  <a:srgbClr val="007EB9"/>
                </a:solidFill>
                <a:latin typeface="Goldplay" pitchFamily="2" charset="77"/>
              </a:defRPr>
            </a:lvl1pPr>
          </a:lstStyle>
          <a:p>
            <a:r>
              <a:rPr lang="en-US" dirty="0"/>
              <a:t>Click to edit Master title style</a:t>
            </a:r>
          </a:p>
        </p:txBody>
      </p:sp>
      <p:sp>
        <p:nvSpPr>
          <p:cNvPr id="8" name="Subtitle 2">
            <a:extLst>
              <a:ext uri="{FF2B5EF4-FFF2-40B4-BE49-F238E27FC236}">
                <a16:creationId xmlns:a16="http://schemas.microsoft.com/office/drawing/2014/main" id="{C3DD873A-27ED-3D41-8228-C614DAFBD8CE}"/>
              </a:ext>
            </a:extLst>
          </p:cNvPr>
          <p:cNvSpPr>
            <a:spLocks noGrp="1"/>
          </p:cNvSpPr>
          <p:nvPr>
            <p:ph type="subTitle" idx="1"/>
          </p:nvPr>
        </p:nvSpPr>
        <p:spPr>
          <a:xfrm>
            <a:off x="473872" y="2186226"/>
            <a:ext cx="7020231" cy="444444"/>
          </a:xfrm>
          <a:prstGeom prst="rect">
            <a:avLst/>
          </a:prstGeom>
        </p:spPr>
        <p:txBody>
          <a:bodyPr/>
          <a:lstStyle>
            <a:lvl1pPr marL="0" indent="0" algn="l">
              <a:buNone/>
              <a:defRPr sz="2600" b="0" i="0">
                <a:solidFill>
                  <a:srgbClr val="007EB9"/>
                </a:solidFill>
                <a:latin typeface="Goldplay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ontent Placeholder 2">
            <a:extLst>
              <a:ext uri="{FF2B5EF4-FFF2-40B4-BE49-F238E27FC236}">
                <a16:creationId xmlns:a16="http://schemas.microsoft.com/office/drawing/2014/main" id="{83A5D188-89EF-2C4C-839E-6E3F02105A10}"/>
              </a:ext>
            </a:extLst>
          </p:cNvPr>
          <p:cNvSpPr>
            <a:spLocks noGrp="1"/>
          </p:cNvSpPr>
          <p:nvPr>
            <p:ph idx="10"/>
          </p:nvPr>
        </p:nvSpPr>
        <p:spPr>
          <a:xfrm>
            <a:off x="473873" y="3142667"/>
            <a:ext cx="7296812" cy="984659"/>
          </a:xfrm>
          <a:prstGeom prst="rect">
            <a:avLst/>
          </a:prstGeom>
        </p:spPr>
        <p:txBody>
          <a:bodyPr/>
          <a:lstStyle>
            <a:lvl1pPr marL="0" indent="0">
              <a:buFontTx/>
              <a:buNone/>
              <a:defRPr sz="1300" b="0" i="0">
                <a:latin typeface="Goldplay Medium" pitchFamily="2" charset="77"/>
              </a:defRPr>
            </a:lvl1pPr>
          </a:lstStyle>
          <a:p>
            <a:pPr lvl="0"/>
            <a:r>
              <a:rPr lang="en-US" dirty="0"/>
              <a:t>Edit Master text styles</a:t>
            </a:r>
          </a:p>
        </p:txBody>
      </p:sp>
      <p:sp>
        <p:nvSpPr>
          <p:cNvPr id="10" name="Content Placeholder 2">
            <a:extLst>
              <a:ext uri="{FF2B5EF4-FFF2-40B4-BE49-F238E27FC236}">
                <a16:creationId xmlns:a16="http://schemas.microsoft.com/office/drawing/2014/main" id="{CDA7D3BC-12F2-4A42-9833-EC9F0A21D411}"/>
              </a:ext>
            </a:extLst>
          </p:cNvPr>
          <p:cNvSpPr>
            <a:spLocks noGrp="1"/>
          </p:cNvSpPr>
          <p:nvPr>
            <p:ph idx="11"/>
          </p:nvPr>
        </p:nvSpPr>
        <p:spPr>
          <a:xfrm>
            <a:off x="473872" y="4284064"/>
            <a:ext cx="7296813" cy="2116735"/>
          </a:xfrm>
          <a:prstGeom prst="rect">
            <a:avLst/>
          </a:prstGeom>
        </p:spPr>
        <p:txBody>
          <a:bodyPr numCol="3"/>
          <a:lstStyle>
            <a:lvl1pPr marL="0" indent="0">
              <a:buFontTx/>
              <a:buNone/>
              <a:defRPr sz="1100" b="0" i="0">
                <a:latin typeface="Goldplay Medium" pitchFamily="2" charset="77"/>
              </a:defRPr>
            </a:lvl1pPr>
          </a:lstStyle>
          <a:p>
            <a:pPr lvl="0"/>
            <a:r>
              <a:rPr lang="en-US" dirty="0"/>
              <a:t>Edit Master text</a:t>
            </a:r>
          </a:p>
        </p:txBody>
      </p:sp>
    </p:spTree>
    <p:extLst>
      <p:ext uri="{BB962C8B-B14F-4D97-AF65-F5344CB8AC3E}">
        <p14:creationId xmlns:p14="http://schemas.microsoft.com/office/powerpoint/2010/main" val="254582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spcAft>
                <a:spcPts val="150"/>
              </a:spcAft>
              <a:buFont typeface="Arial" panose="020B0604020202020204" pitchFamily="34" charset="0"/>
              <a:buChar char="•"/>
              <a:defRPr sz="2400">
                <a:solidFill>
                  <a:srgbClr val="92B3B9"/>
                </a:solidFill>
                <a:latin typeface="Arial" panose="020B0604020202020204" pitchFamily="34" charset="0"/>
                <a:cs typeface="Arial" panose="020B0604020202020204" pitchFamily="34" charset="0"/>
              </a:defRPr>
            </a:lvl1pPr>
            <a:lvl2pPr marL="685800" indent="-336550">
              <a:spcAft>
                <a:spcPts val="150"/>
              </a:spcAft>
              <a:buFont typeface="Arial" panose="020B0604020202020204" pitchFamily="34" charset="0"/>
              <a:buChar char="•"/>
              <a:defRPr sz="2200">
                <a:solidFill>
                  <a:srgbClr val="92B3B9"/>
                </a:solidFill>
                <a:latin typeface="Arial" panose="020B0604020202020204" pitchFamily="34" charset="0"/>
                <a:cs typeface="Arial" panose="020B0604020202020204" pitchFamily="34" charset="0"/>
              </a:defRPr>
            </a:lvl2pPr>
            <a:lvl3pPr marL="968375" indent="-282575">
              <a:spcAft>
                <a:spcPts val="150"/>
              </a:spcAft>
              <a:buFont typeface="Arial" panose="020B0604020202020204" pitchFamily="34" charset="0"/>
              <a:buChar char="•"/>
              <a:defRPr>
                <a:solidFill>
                  <a:srgbClr val="92B3B9"/>
                </a:solidFill>
              </a:defRPr>
            </a:lvl3pPr>
            <a:lvl4pPr marL="1263650" indent="-295275">
              <a:spcAft>
                <a:spcPts val="150"/>
              </a:spcAft>
              <a:buFont typeface="Arial" panose="020B0604020202020204" pitchFamily="34" charset="0"/>
              <a:buChar char="•"/>
              <a:defRPr>
                <a:solidFill>
                  <a:srgbClr val="92B3B9"/>
                </a:solidFill>
              </a:defRPr>
            </a:lvl4pPr>
            <a:lvl5pPr marL="1546225" indent="-282575">
              <a:spcAft>
                <a:spcPts val="150"/>
              </a:spcAft>
              <a:buFont typeface="Arial" panose="020B0604020202020204" pitchFamily="34" charset="0"/>
              <a:buChar char="•"/>
              <a:defRPr>
                <a:solidFill>
                  <a:srgbClr val="92B3B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Placeholder 1"/>
          <p:cNvSpPr>
            <a:spLocks noGrp="1"/>
          </p:cNvSpPr>
          <p:nvPr>
            <p:ph type="title"/>
          </p:nvPr>
        </p:nvSpPr>
        <p:spPr>
          <a:xfrm>
            <a:off x="549275" y="107576"/>
            <a:ext cx="6299200" cy="1336956"/>
          </a:xfrm>
          <a:prstGeom prst="rect">
            <a:avLst/>
          </a:prstGeom>
        </p:spPr>
        <p:txBody>
          <a:bodyPr vert="horz" lIns="91440" tIns="45720" rIns="91440" bIns="45720" rtlCol="0" anchor="ctr" anchorCtr="0">
            <a:noAutofit/>
          </a:bodyPr>
          <a:lstStyle/>
          <a:p>
            <a:r>
              <a:rPr lang="en-US" smtClean="0"/>
              <a:t>Click to edit Master title style</a:t>
            </a:r>
            <a:endParaRPr dirty="0"/>
          </a:p>
        </p:txBody>
      </p:sp>
    </p:spTree>
    <p:extLst>
      <p:ext uri="{BB962C8B-B14F-4D97-AF65-F5344CB8AC3E}">
        <p14:creationId xmlns:p14="http://schemas.microsoft.com/office/powerpoint/2010/main" val="161533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2E7A76-CA2E-9E47-ADB4-9FD836B15691}"/>
              </a:ext>
            </a:extLst>
          </p:cNvPr>
          <p:cNvSpPr>
            <a:spLocks noGrp="1"/>
          </p:cNvSpPr>
          <p:nvPr>
            <p:ph type="ctrTitle"/>
          </p:nvPr>
        </p:nvSpPr>
        <p:spPr>
          <a:xfrm>
            <a:off x="424178" y="1758464"/>
            <a:ext cx="7296812" cy="801030"/>
          </a:xfrm>
          <a:prstGeom prst="rect">
            <a:avLst/>
          </a:prstGeom>
        </p:spPr>
        <p:txBody>
          <a:bodyPr anchor="b"/>
          <a:lstStyle>
            <a:lvl1pPr algn="l">
              <a:defRPr sz="3900" b="1" i="0">
                <a:solidFill>
                  <a:schemeClr val="bg1"/>
                </a:solidFill>
                <a:latin typeface="Goldplay" pitchFamily="2" charset="77"/>
              </a:defRPr>
            </a:lvl1pPr>
          </a:lstStyle>
          <a:p>
            <a:r>
              <a:rPr lang="en-US" dirty="0"/>
              <a:t>Click to edit Master title style</a:t>
            </a:r>
          </a:p>
        </p:txBody>
      </p:sp>
      <p:sp>
        <p:nvSpPr>
          <p:cNvPr id="8" name="Subtitle 2">
            <a:extLst>
              <a:ext uri="{FF2B5EF4-FFF2-40B4-BE49-F238E27FC236}">
                <a16:creationId xmlns:a16="http://schemas.microsoft.com/office/drawing/2014/main" id="{BF496B16-0107-0F42-BEBB-54C2819A18F2}"/>
              </a:ext>
            </a:extLst>
          </p:cNvPr>
          <p:cNvSpPr>
            <a:spLocks noGrp="1"/>
          </p:cNvSpPr>
          <p:nvPr>
            <p:ph type="subTitle" idx="1"/>
          </p:nvPr>
        </p:nvSpPr>
        <p:spPr>
          <a:xfrm>
            <a:off x="424178" y="2693119"/>
            <a:ext cx="6858000" cy="444444"/>
          </a:xfrm>
          <a:prstGeom prst="rect">
            <a:avLst/>
          </a:prstGeom>
        </p:spPr>
        <p:txBody>
          <a:bodyPr/>
          <a:lstStyle>
            <a:lvl1pPr marL="0" indent="0" algn="l">
              <a:buNone/>
              <a:defRPr sz="2600" b="0" i="0">
                <a:solidFill>
                  <a:schemeClr val="bg1"/>
                </a:solidFill>
                <a:latin typeface="Goldplay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ontent Placeholder 2">
            <a:extLst>
              <a:ext uri="{FF2B5EF4-FFF2-40B4-BE49-F238E27FC236}">
                <a16:creationId xmlns:a16="http://schemas.microsoft.com/office/drawing/2014/main" id="{73166F36-A112-1443-BB04-AA8082227C05}"/>
              </a:ext>
            </a:extLst>
          </p:cNvPr>
          <p:cNvSpPr>
            <a:spLocks noGrp="1"/>
          </p:cNvSpPr>
          <p:nvPr>
            <p:ph idx="10"/>
          </p:nvPr>
        </p:nvSpPr>
        <p:spPr>
          <a:xfrm>
            <a:off x="424178" y="3649560"/>
            <a:ext cx="2062661" cy="2820814"/>
          </a:xfrm>
          <a:prstGeom prst="rect">
            <a:avLst/>
          </a:prstGeom>
        </p:spPr>
        <p:txBody>
          <a:bodyPr/>
          <a:lstStyle>
            <a:lvl1pPr marL="0" indent="0">
              <a:buFontTx/>
              <a:buNone/>
              <a:defRPr sz="1300" b="0" i="0">
                <a:solidFill>
                  <a:schemeClr val="bg1"/>
                </a:solidFill>
                <a:latin typeface="Goldplay Medium" pitchFamily="2" charset="77"/>
              </a:defRPr>
            </a:lvl1pPr>
          </a:lstStyle>
          <a:p>
            <a:pPr lvl="0"/>
            <a:r>
              <a:rPr lang="en-US" dirty="0"/>
              <a:t>Edit Master text styles</a:t>
            </a:r>
          </a:p>
        </p:txBody>
      </p:sp>
      <p:sp>
        <p:nvSpPr>
          <p:cNvPr id="10" name="Content Placeholder 2">
            <a:extLst>
              <a:ext uri="{FF2B5EF4-FFF2-40B4-BE49-F238E27FC236}">
                <a16:creationId xmlns:a16="http://schemas.microsoft.com/office/drawing/2014/main" id="{072B9452-1E9E-744E-A4F6-3D8099BFEB40}"/>
              </a:ext>
            </a:extLst>
          </p:cNvPr>
          <p:cNvSpPr>
            <a:spLocks noGrp="1"/>
          </p:cNvSpPr>
          <p:nvPr>
            <p:ph idx="11"/>
          </p:nvPr>
        </p:nvSpPr>
        <p:spPr>
          <a:xfrm>
            <a:off x="2678646" y="4253948"/>
            <a:ext cx="6037971" cy="2216426"/>
          </a:xfrm>
          <a:prstGeom prst="rect">
            <a:avLst/>
          </a:prstGeom>
        </p:spPr>
        <p:txBody>
          <a:bodyPr numCol="2"/>
          <a:lstStyle>
            <a:lvl1pPr marL="0" indent="0">
              <a:buFontTx/>
              <a:buNone/>
              <a:defRPr sz="1100" b="0" i="0">
                <a:solidFill>
                  <a:schemeClr val="bg1"/>
                </a:solidFill>
                <a:latin typeface="Goldplay Medium" pitchFamily="2" charset="77"/>
              </a:defRPr>
            </a:lvl1pPr>
          </a:lstStyle>
          <a:p>
            <a:pPr lvl="0"/>
            <a:r>
              <a:rPr lang="en-US" dirty="0"/>
              <a:t>Edit Master text styles</a:t>
            </a:r>
          </a:p>
        </p:txBody>
      </p:sp>
    </p:spTree>
    <p:extLst>
      <p:ext uri="{BB962C8B-B14F-4D97-AF65-F5344CB8AC3E}">
        <p14:creationId xmlns:p14="http://schemas.microsoft.com/office/powerpoint/2010/main" val="213774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2829766-64C1-8942-996B-7255BE093E59}"/>
              </a:ext>
            </a:extLst>
          </p:cNvPr>
          <p:cNvSpPr>
            <a:spLocks noGrp="1"/>
          </p:cNvSpPr>
          <p:nvPr>
            <p:ph type="ctrTitle"/>
          </p:nvPr>
        </p:nvSpPr>
        <p:spPr>
          <a:xfrm>
            <a:off x="2302673" y="1758464"/>
            <a:ext cx="7296812" cy="801030"/>
          </a:xfrm>
          <a:prstGeom prst="rect">
            <a:avLst/>
          </a:prstGeom>
        </p:spPr>
        <p:txBody>
          <a:bodyPr anchor="b"/>
          <a:lstStyle>
            <a:lvl1pPr algn="l">
              <a:defRPr sz="3900" b="1" i="0">
                <a:solidFill>
                  <a:schemeClr val="bg1"/>
                </a:solidFill>
                <a:latin typeface="Goldplay" pitchFamily="2" charset="77"/>
              </a:defRPr>
            </a:lvl1pPr>
          </a:lstStyle>
          <a:p>
            <a:r>
              <a:rPr lang="en-US" dirty="0"/>
              <a:t>Click to edit Master title style</a:t>
            </a:r>
          </a:p>
        </p:txBody>
      </p:sp>
      <p:sp>
        <p:nvSpPr>
          <p:cNvPr id="12" name="Subtitle 2">
            <a:extLst>
              <a:ext uri="{FF2B5EF4-FFF2-40B4-BE49-F238E27FC236}">
                <a16:creationId xmlns:a16="http://schemas.microsoft.com/office/drawing/2014/main" id="{71819A75-A6B2-D342-AF45-601F8143AC4F}"/>
              </a:ext>
            </a:extLst>
          </p:cNvPr>
          <p:cNvSpPr>
            <a:spLocks noGrp="1"/>
          </p:cNvSpPr>
          <p:nvPr>
            <p:ph type="subTitle" idx="1"/>
          </p:nvPr>
        </p:nvSpPr>
        <p:spPr>
          <a:xfrm>
            <a:off x="2302673" y="2693119"/>
            <a:ext cx="6463641" cy="444444"/>
          </a:xfrm>
          <a:prstGeom prst="rect">
            <a:avLst/>
          </a:prstGeom>
        </p:spPr>
        <p:txBody>
          <a:bodyPr/>
          <a:lstStyle>
            <a:lvl1pPr marL="0" indent="0" algn="l">
              <a:buNone/>
              <a:defRPr sz="2600" b="0" i="0">
                <a:solidFill>
                  <a:schemeClr val="bg1"/>
                </a:solidFill>
                <a:latin typeface="Goldplay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Content Placeholder 2">
            <a:extLst>
              <a:ext uri="{FF2B5EF4-FFF2-40B4-BE49-F238E27FC236}">
                <a16:creationId xmlns:a16="http://schemas.microsoft.com/office/drawing/2014/main" id="{3154EAD8-AF59-AF48-A584-D949D731F32B}"/>
              </a:ext>
            </a:extLst>
          </p:cNvPr>
          <p:cNvSpPr>
            <a:spLocks noGrp="1"/>
          </p:cNvSpPr>
          <p:nvPr>
            <p:ph idx="10"/>
          </p:nvPr>
        </p:nvSpPr>
        <p:spPr>
          <a:xfrm>
            <a:off x="2302673" y="3649560"/>
            <a:ext cx="6463641" cy="912501"/>
          </a:xfrm>
          <a:prstGeom prst="rect">
            <a:avLst/>
          </a:prstGeom>
        </p:spPr>
        <p:txBody>
          <a:bodyPr/>
          <a:lstStyle>
            <a:lvl1pPr marL="0" indent="0">
              <a:buFontTx/>
              <a:buNone/>
              <a:defRPr sz="1300" b="0" i="0">
                <a:solidFill>
                  <a:schemeClr val="bg1"/>
                </a:solidFill>
                <a:latin typeface="Goldplay Medium" pitchFamily="2" charset="77"/>
              </a:defRPr>
            </a:lvl1pPr>
          </a:lstStyle>
          <a:p>
            <a:pPr lvl="0"/>
            <a:r>
              <a:rPr lang="en-US" dirty="0"/>
              <a:t>Edit Master text styles</a:t>
            </a:r>
          </a:p>
        </p:txBody>
      </p:sp>
      <p:sp>
        <p:nvSpPr>
          <p:cNvPr id="14" name="Content Placeholder 2">
            <a:extLst>
              <a:ext uri="{FF2B5EF4-FFF2-40B4-BE49-F238E27FC236}">
                <a16:creationId xmlns:a16="http://schemas.microsoft.com/office/drawing/2014/main" id="{2B89B540-A6CB-CB49-AB38-0DABD72C6553}"/>
              </a:ext>
            </a:extLst>
          </p:cNvPr>
          <p:cNvSpPr>
            <a:spLocks noGrp="1"/>
          </p:cNvSpPr>
          <p:nvPr>
            <p:ph idx="11"/>
          </p:nvPr>
        </p:nvSpPr>
        <p:spPr>
          <a:xfrm>
            <a:off x="2302673" y="4750904"/>
            <a:ext cx="6463641" cy="1719470"/>
          </a:xfrm>
          <a:prstGeom prst="rect">
            <a:avLst/>
          </a:prstGeom>
        </p:spPr>
        <p:txBody>
          <a:bodyPr numCol="2"/>
          <a:lstStyle>
            <a:lvl1pPr marL="0" indent="0">
              <a:buFontTx/>
              <a:buNone/>
              <a:defRPr sz="1100" b="0" i="0">
                <a:solidFill>
                  <a:schemeClr val="bg1"/>
                </a:solidFill>
                <a:latin typeface="Goldplay Medium" pitchFamily="2" charset="77"/>
              </a:defRPr>
            </a:lvl1pPr>
          </a:lstStyle>
          <a:p>
            <a:pPr lvl="0"/>
            <a:r>
              <a:rPr lang="en-US" dirty="0"/>
              <a:t>Edit Master text styles</a:t>
            </a:r>
          </a:p>
        </p:txBody>
      </p:sp>
    </p:spTree>
    <p:extLst>
      <p:ext uri="{BB962C8B-B14F-4D97-AF65-F5344CB8AC3E}">
        <p14:creationId xmlns:p14="http://schemas.microsoft.com/office/powerpoint/2010/main" val="7800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BB5D-C945-9F45-B12D-85B131F7EFD4}"/>
              </a:ext>
            </a:extLst>
          </p:cNvPr>
          <p:cNvSpPr>
            <a:spLocks noGrp="1"/>
          </p:cNvSpPr>
          <p:nvPr>
            <p:ph type="title"/>
          </p:nvPr>
        </p:nvSpPr>
        <p:spPr>
          <a:xfrm>
            <a:off x="2436427" y="2464840"/>
            <a:ext cx="4332121" cy="713335"/>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2574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A0C0-C163-2548-9028-27BA03514DC6}"/>
              </a:ext>
            </a:extLst>
          </p:cNvPr>
          <p:cNvSpPr>
            <a:spLocks noGrp="1"/>
          </p:cNvSpPr>
          <p:nvPr>
            <p:ph type="ctrTitle"/>
          </p:nvPr>
        </p:nvSpPr>
        <p:spPr>
          <a:xfrm>
            <a:off x="4283766" y="2753140"/>
            <a:ext cx="3727174" cy="1621528"/>
          </a:xfrm>
          <a:prstGeom prst="rect">
            <a:avLst/>
          </a:prstGeom>
        </p:spPr>
        <p:txBody>
          <a:bodyPr anchor="b"/>
          <a:lstStyle>
            <a:lvl1pPr algn="ctr">
              <a:defRPr sz="3500" b="1" i="0">
                <a:solidFill>
                  <a:srgbClr val="007EB9"/>
                </a:solidFill>
                <a:latin typeface="Goldplay" pitchFamily="2" charset="77"/>
              </a:defRPr>
            </a:lvl1pPr>
          </a:lstStyle>
          <a:p>
            <a:r>
              <a:rPr lang="en-US" dirty="0"/>
              <a:t>Click to edit Master title style</a:t>
            </a:r>
          </a:p>
        </p:txBody>
      </p:sp>
    </p:spTree>
    <p:extLst>
      <p:ext uri="{BB962C8B-B14F-4D97-AF65-F5344CB8AC3E}">
        <p14:creationId xmlns:p14="http://schemas.microsoft.com/office/powerpoint/2010/main" val="133274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spcAft>
                <a:spcPts val="150"/>
              </a:spcAft>
              <a:buFont typeface="Arial" panose="020B0604020202020204" pitchFamily="34" charset="0"/>
              <a:buChar char="•"/>
              <a:defRPr sz="2400">
                <a:solidFill>
                  <a:srgbClr val="92B3B9"/>
                </a:solidFill>
                <a:latin typeface="Arial" panose="020B0604020202020204" pitchFamily="34" charset="0"/>
                <a:cs typeface="Arial" panose="020B0604020202020204" pitchFamily="34" charset="0"/>
              </a:defRPr>
            </a:lvl1pPr>
            <a:lvl2pPr marL="685800" indent="-336550">
              <a:spcAft>
                <a:spcPts val="150"/>
              </a:spcAft>
              <a:buFont typeface="Arial" panose="020B0604020202020204" pitchFamily="34" charset="0"/>
              <a:buChar char="•"/>
              <a:defRPr sz="2200">
                <a:solidFill>
                  <a:srgbClr val="92B3B9"/>
                </a:solidFill>
                <a:latin typeface="Arial" panose="020B0604020202020204" pitchFamily="34" charset="0"/>
                <a:cs typeface="Arial" panose="020B0604020202020204" pitchFamily="34" charset="0"/>
              </a:defRPr>
            </a:lvl2pPr>
            <a:lvl3pPr marL="968375" indent="-282575">
              <a:spcAft>
                <a:spcPts val="150"/>
              </a:spcAft>
              <a:buFont typeface="Arial" panose="020B0604020202020204" pitchFamily="34" charset="0"/>
              <a:buChar char="•"/>
              <a:defRPr>
                <a:solidFill>
                  <a:srgbClr val="92B3B9"/>
                </a:solidFill>
              </a:defRPr>
            </a:lvl3pPr>
            <a:lvl4pPr marL="1263650" indent="-295275">
              <a:spcAft>
                <a:spcPts val="150"/>
              </a:spcAft>
              <a:buFont typeface="Arial" panose="020B0604020202020204" pitchFamily="34" charset="0"/>
              <a:buChar char="•"/>
              <a:defRPr>
                <a:solidFill>
                  <a:srgbClr val="92B3B9"/>
                </a:solidFill>
              </a:defRPr>
            </a:lvl4pPr>
            <a:lvl5pPr marL="1546225" indent="-282575">
              <a:spcAft>
                <a:spcPts val="150"/>
              </a:spcAft>
              <a:buFont typeface="Arial" panose="020B0604020202020204" pitchFamily="34" charset="0"/>
              <a:buChar char="•"/>
              <a:defRPr>
                <a:solidFill>
                  <a:srgbClr val="92B3B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Placeholder 1"/>
          <p:cNvSpPr>
            <a:spLocks noGrp="1"/>
          </p:cNvSpPr>
          <p:nvPr>
            <p:ph type="title"/>
          </p:nvPr>
        </p:nvSpPr>
        <p:spPr>
          <a:xfrm>
            <a:off x="549275" y="107576"/>
            <a:ext cx="6299200" cy="1336956"/>
          </a:xfrm>
          <a:prstGeom prst="rect">
            <a:avLst/>
          </a:prstGeom>
        </p:spPr>
        <p:txBody>
          <a:bodyPr vert="horz" lIns="91440" tIns="45720" rIns="91440" bIns="45720" rtlCol="0" anchor="ctr" anchorCtr="0">
            <a:noAutofit/>
          </a:bodyPr>
          <a:lstStyle/>
          <a:p>
            <a:r>
              <a:rPr lang="en-US" smtClean="0"/>
              <a:t>Click to edit Master title style</a:t>
            </a:r>
            <a:endParaRPr dirty="0"/>
          </a:p>
        </p:txBody>
      </p:sp>
    </p:spTree>
    <p:extLst>
      <p:ext uri="{BB962C8B-B14F-4D97-AF65-F5344CB8AC3E}">
        <p14:creationId xmlns:p14="http://schemas.microsoft.com/office/powerpoint/2010/main" val="1132441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6.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0E7419-AF25-EA49-B2D8-11188A105AE4}"/>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75052767"/>
      </p:ext>
    </p:extLst>
  </p:cSld>
  <p:clrMap bg1="lt1" tx1="dk1" bg2="lt2" tx2="dk2" accent1="accent1" accent2="accent2" accent3="accent3" accent4="accent4" accent5="accent5" accent6="accent6" hlink="hlink" folHlink="folHlink"/>
  <p:sldLayoutIdLst>
    <p:sldLayoutId id="2147483663"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CE134B-3787-5C4B-B930-120A03803D5D}"/>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1063724"/>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6A6EB5-8AA6-5247-B91D-DA17B72A6CEB}"/>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4998244"/>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D99436-833B-DA43-81AE-BB2AB9A11B2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48405589"/>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F3A25-45C1-FF44-A308-2FCBA4E2814C}"/>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568232214"/>
      </p:ext>
    </p:extLst>
  </p:cSld>
  <p:clrMap bg1="lt1" tx1="dk1" bg2="lt2" tx2="dk2" accent1="accent1" accent2="accent2" accent3="accent3" accent4="accent4" accent5="accent5" accent6="accent6" hlink="hlink" folHlink="folHlink"/>
  <p:sldLayoutIdLst>
    <p:sldLayoutId id="2147483693"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234950-5CDE-F04E-9401-2A3821E3E5A8}"/>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85066457"/>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FE8730-A74C-4D45-9DC7-3A7F0FB3D5F3}"/>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37969831"/>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7E25C-A9C5-6448-8E26-8AD4BC2373D7}"/>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14311985"/>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3500" b="1" i="0" kern="1200">
          <a:solidFill>
            <a:schemeClr val="bg1"/>
          </a:solidFill>
          <a:latin typeface="Goldpla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3D2C78-AC7F-D749-B54A-78A5841AAE76}"/>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25266984"/>
      </p:ext>
    </p:extLst>
  </p:cSld>
  <p:clrMap bg1="lt1" tx1="dk1" bg2="lt2" tx2="dk2" accent1="accent1" accent2="accent2" accent3="accent3" accent4="accent4" accent5="accent5" accent6="accent6" hlink="hlink" folHlink="folHlink"/>
  <p:sldLayoutIdLst>
    <p:sldLayoutId id="2147483691"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6BAA48-327E-7F47-8A98-81295A042EA8}"/>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314074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3900" b="1" i="0" kern="1200">
          <a:solidFill>
            <a:srgbClr val="007EB9"/>
          </a:solidFill>
          <a:latin typeface="Goldpla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3A45FF-71CC-9C48-9F40-3AEC59FB4F30}"/>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3129505"/>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FB81D5-D57B-8041-BF2C-68531EDF801C}"/>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08321844"/>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A4DA-8A8F-F644-9D90-52E6896A58FF}"/>
              </a:ext>
            </a:extLst>
          </p:cNvPr>
          <p:cNvSpPr>
            <a:spLocks noGrp="1"/>
          </p:cNvSpPr>
          <p:nvPr>
            <p:ph type="title"/>
          </p:nvPr>
        </p:nvSpPr>
        <p:spPr>
          <a:xfrm>
            <a:off x="1456713" y="1451103"/>
            <a:ext cx="5962990" cy="3486657"/>
          </a:xfrm>
        </p:spPr>
        <p:txBody>
          <a:bodyPr/>
          <a:lstStyle/>
          <a:p>
            <a:pPr algn="ctr"/>
            <a:r>
              <a:rPr lang="en-US" dirty="0"/>
              <a:t>Implementing Active Support across a School, College and Residential environment, measuring the impact for the individual</a:t>
            </a:r>
            <a:r>
              <a:rPr lang="en-US" dirty="0" smtClean="0"/>
              <a:t>.</a:t>
            </a:r>
            <a:br>
              <a:rPr lang="en-US" dirty="0" smtClean="0"/>
            </a:br>
            <a:r>
              <a:rPr lang="en-US" dirty="0"/>
              <a:t/>
            </a:r>
            <a:br>
              <a:rPr lang="en-US" dirty="0"/>
            </a:br>
            <a:r>
              <a:rPr lang="en-US" sz="1800" b="0" dirty="0" smtClean="0">
                <a:latin typeface="Arial" panose="020B0604020202020204" pitchFamily="34" charset="0"/>
                <a:cs typeface="Arial" panose="020B0604020202020204" pitchFamily="34" charset="0"/>
              </a:rPr>
              <a:t>Lynne Thompson</a:t>
            </a:r>
            <a:br>
              <a:rPr lang="en-US" sz="1800" b="0" dirty="0" smtClean="0">
                <a:latin typeface="Arial" panose="020B0604020202020204" pitchFamily="34" charset="0"/>
                <a:cs typeface="Arial" panose="020B0604020202020204" pitchFamily="34" charset="0"/>
              </a:rPr>
            </a:br>
            <a:r>
              <a:rPr lang="en-US" sz="1800" b="0" dirty="0" smtClean="0">
                <a:latin typeface="Arial" panose="020B0604020202020204" pitchFamily="34" charset="0"/>
                <a:cs typeface="Arial" panose="020B0604020202020204" pitchFamily="34" charset="0"/>
              </a:rPr>
              <a:t>Rachel Fleming</a:t>
            </a:r>
            <a:br>
              <a:rPr lang="en-US" sz="1800" b="0" dirty="0" smtClean="0">
                <a:latin typeface="Arial" panose="020B0604020202020204" pitchFamily="34" charset="0"/>
                <a:cs typeface="Arial" panose="020B0604020202020204" pitchFamily="34" charset="0"/>
              </a:rPr>
            </a:br>
            <a:r>
              <a:rPr lang="en-US" sz="1800" b="0" dirty="0" smtClean="0">
                <a:latin typeface="Arial" panose="020B0604020202020204" pitchFamily="34" charset="0"/>
                <a:cs typeface="Arial" panose="020B0604020202020204" pitchFamily="34" charset="0"/>
              </a:rPr>
              <a:t>Aimee Kitchingman</a:t>
            </a:r>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704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C230-6FCD-D746-9945-BFCF9616F89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D1244FA-8AF3-0C4A-BA25-64F3205D03FE}"/>
              </a:ext>
            </a:extLst>
          </p:cNvPr>
          <p:cNvSpPr>
            <a:spLocks noGrp="1"/>
          </p:cNvSpPr>
          <p:nvPr>
            <p:ph type="subTitle" idx="1"/>
          </p:nvPr>
        </p:nvSpPr>
        <p:spPr/>
        <p:txBody>
          <a:bodyPr/>
          <a:lstStyle/>
          <a:p>
            <a:endParaRPr lang="en-US"/>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3163860217"/>
              </p:ext>
            </p:extLst>
          </p:nvPr>
        </p:nvGraphicFramePr>
        <p:xfrm>
          <a:off x="224589" y="1219200"/>
          <a:ext cx="8791074" cy="526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3BD7AD64-7BE5-1C44-8640-21650EC0F069}"/>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1721192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6323" y="2394378"/>
            <a:ext cx="8472865" cy="2110809"/>
            <a:chOff x="346322" y="2024775"/>
            <a:chExt cx="8472865" cy="2110809"/>
          </a:xfrm>
        </p:grpSpPr>
        <p:pic>
          <p:nvPicPr>
            <p:cNvPr id="3" name="Picture 2"/>
            <p:cNvPicPr>
              <a:picLocks noChangeAspect="1"/>
            </p:cNvPicPr>
            <p:nvPr/>
          </p:nvPicPr>
          <p:blipFill rotWithShape="1">
            <a:blip r:embed="rId2"/>
            <a:srcRect b="1811"/>
            <a:stretch/>
          </p:blipFill>
          <p:spPr>
            <a:xfrm>
              <a:off x="346322" y="2024775"/>
              <a:ext cx="8472865" cy="1425008"/>
            </a:xfrm>
            <a:prstGeom prst="rect">
              <a:avLst/>
            </a:prstGeom>
          </p:spPr>
        </p:pic>
        <p:pic>
          <p:nvPicPr>
            <p:cNvPr id="4" name="Picture 3"/>
            <p:cNvPicPr>
              <a:picLocks noChangeAspect="1"/>
            </p:cNvPicPr>
            <p:nvPr/>
          </p:nvPicPr>
          <p:blipFill rotWithShape="1">
            <a:blip r:embed="rId3"/>
            <a:srcRect t="3041" b="3049"/>
            <a:stretch/>
          </p:blipFill>
          <p:spPr>
            <a:xfrm>
              <a:off x="346323" y="3449783"/>
              <a:ext cx="8472864" cy="685801"/>
            </a:xfrm>
            <a:prstGeom prst="rect">
              <a:avLst/>
            </a:prstGeom>
          </p:spPr>
        </p:pic>
      </p:grpSp>
      <p:sp>
        <p:nvSpPr>
          <p:cNvPr id="5" name="TextBox 4"/>
          <p:cNvSpPr txBox="1"/>
          <p:nvPr/>
        </p:nvSpPr>
        <p:spPr>
          <a:xfrm>
            <a:off x="805543" y="989106"/>
            <a:ext cx="4931228" cy="646331"/>
          </a:xfrm>
          <a:prstGeom prst="rect">
            <a:avLst/>
          </a:prstGeom>
          <a:noFill/>
        </p:spPr>
        <p:txBody>
          <a:bodyPr wrap="square" rtlCol="0">
            <a:spAutoFit/>
          </a:bodyPr>
          <a:lstStyle/>
          <a:p>
            <a:r>
              <a:rPr lang="en-US" dirty="0" smtClean="0"/>
              <a:t>Staff support – learning walks / observations and coaching feedback.</a:t>
            </a:r>
            <a:endParaRPr lang="en-GB" dirty="0"/>
          </a:p>
        </p:txBody>
      </p:sp>
    </p:spTree>
    <p:extLst>
      <p:ext uri="{BB962C8B-B14F-4D97-AF65-F5344CB8AC3E}">
        <p14:creationId xmlns:p14="http://schemas.microsoft.com/office/powerpoint/2010/main" val="1655079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A3E2-01D7-BB46-AF36-80F30A367EF3}"/>
              </a:ext>
            </a:extLst>
          </p:cNvPr>
          <p:cNvSpPr>
            <a:spLocks noGrp="1"/>
          </p:cNvSpPr>
          <p:nvPr>
            <p:ph type="title"/>
          </p:nvPr>
        </p:nvSpPr>
        <p:spPr/>
        <p:txBody>
          <a:bodyPr/>
          <a:lstStyle/>
          <a:p>
            <a:r>
              <a:rPr lang="en-US" dirty="0"/>
              <a:t>Evidencing the impact </a:t>
            </a:r>
            <a:br>
              <a:rPr lang="en-US" dirty="0"/>
            </a:br>
            <a:endParaRPr lang="en-US" dirty="0"/>
          </a:p>
        </p:txBody>
      </p:sp>
      <p:sp>
        <p:nvSpPr>
          <p:cNvPr id="5" name="Rectangle 4"/>
          <p:cNvSpPr/>
          <p:nvPr/>
        </p:nvSpPr>
        <p:spPr>
          <a:xfrm>
            <a:off x="729914" y="1828799"/>
            <a:ext cx="7707503" cy="4955203"/>
          </a:xfrm>
          <a:prstGeom prst="rect">
            <a:avLst/>
          </a:prstGeom>
        </p:spPr>
        <p:txBody>
          <a:bodyPr wrap="square">
            <a:spAutoFit/>
          </a:bodyPr>
          <a:lstStyle/>
          <a:p>
            <a:r>
              <a:rPr lang="en-GB" sz="4000" dirty="0">
                <a:latin typeface="Arial" panose="020B0604020202020204" pitchFamily="34" charset="0"/>
                <a:cs typeface="Arial" panose="020B0604020202020204" pitchFamily="34" charset="0"/>
              </a:rPr>
              <a:t>Behaviour </a:t>
            </a:r>
            <a:r>
              <a:rPr lang="en-GB" sz="4000" dirty="0" smtClean="0">
                <a:latin typeface="Arial" panose="020B0604020202020204" pitchFamily="34" charset="0"/>
                <a:cs typeface="Arial" panose="020B0604020202020204" pitchFamily="34" charset="0"/>
              </a:rPr>
              <a:t>watch</a:t>
            </a:r>
          </a:p>
          <a:p>
            <a:pPr marL="571500" indent="-5715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Reduction of frequency of behaviour of concern</a:t>
            </a:r>
          </a:p>
          <a:p>
            <a:pPr marL="571500" indent="-5715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Reduction of severity of behaviour of concern</a:t>
            </a:r>
          </a:p>
          <a:p>
            <a:pPr marL="571500" indent="-5715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Reduction of physical interventions / restrictive practice </a:t>
            </a:r>
          </a:p>
          <a:p>
            <a:pPr marL="571500" indent="-5715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Reduction of low level behaviour of concern </a:t>
            </a: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endParaRPr lang="en-GB" sz="4000" dirty="0">
              <a:latin typeface="Arial" panose="020B0604020202020204" pitchFamily="34" charset="0"/>
              <a:cs typeface="Arial" panose="020B0604020202020204" pitchFamily="34" charset="0"/>
            </a:endParaRPr>
          </a:p>
        </p:txBody>
      </p:sp>
      <p:sp>
        <p:nvSpPr>
          <p:cNvPr id="3" name="TextBox 2"/>
          <p:cNvSpPr txBox="1"/>
          <p:nvPr/>
        </p:nvSpPr>
        <p:spPr>
          <a:xfrm>
            <a:off x="1246909" y="5902036"/>
            <a:ext cx="367145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Was AS responsible?</a:t>
            </a:r>
          </a:p>
        </p:txBody>
      </p:sp>
    </p:spTree>
    <p:extLst>
      <p:ext uri="{BB962C8B-B14F-4D97-AF65-F5344CB8AC3E}">
        <p14:creationId xmlns:p14="http://schemas.microsoft.com/office/powerpoint/2010/main" val="18282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501930"/>
            <a:ext cx="8284765" cy="773077"/>
          </a:xfrm>
        </p:spPr>
        <p:txBody>
          <a:bodyPr/>
          <a:lstStyle/>
          <a:p>
            <a:r>
              <a:rPr lang="en-US" dirty="0"/>
              <a:t>Evidencing the impact </a:t>
            </a:r>
            <a:r>
              <a:rPr lang="en-US" dirty="0" smtClean="0"/>
              <a:t/>
            </a:r>
            <a:br>
              <a:rPr lang="en-US" dirty="0" smtClean="0"/>
            </a:br>
            <a:r>
              <a:rPr lang="en-US" dirty="0" smtClean="0"/>
              <a:t/>
            </a:r>
            <a:br>
              <a:rPr lang="en-US" dirty="0" smtClean="0"/>
            </a:br>
            <a:r>
              <a:rPr lang="en-US" dirty="0" smtClean="0"/>
              <a:t>Earwig</a:t>
            </a:r>
            <a:endParaRPr lang="en-GB" dirty="0"/>
          </a:p>
        </p:txBody>
      </p:sp>
      <p:sp>
        <p:nvSpPr>
          <p:cNvPr id="3" name="Rectangle 2"/>
          <p:cNvSpPr/>
          <p:nvPr/>
        </p:nvSpPr>
        <p:spPr>
          <a:xfrm>
            <a:off x="361950" y="2802921"/>
            <a:ext cx="4017545" cy="2677656"/>
          </a:xfrm>
          <a:prstGeom prst="rect">
            <a:avLst/>
          </a:prstGeom>
        </p:spPr>
        <p:txBody>
          <a:bodyPr wrap="square">
            <a:spAutoFit/>
          </a:bodyPr>
          <a:lstStyle/>
          <a:p>
            <a:pPr lvl="0"/>
            <a:r>
              <a:rPr lang="en-US" sz="2800" dirty="0">
                <a:solidFill>
                  <a:srgbClr val="000000"/>
                </a:solidFill>
              </a:rPr>
              <a:t>An online academic progress tracker which enables support staff to record pictures, videos and text records to evidence progress. </a:t>
            </a:r>
            <a:endParaRPr lang="en-GB" sz="2800" dirty="0">
              <a:solidFill>
                <a:srgbClr val="000000"/>
              </a:solidFill>
            </a:endParaRPr>
          </a:p>
        </p:txBody>
      </p:sp>
      <p:pic>
        <p:nvPicPr>
          <p:cNvPr id="4" name="Picture 3"/>
          <p:cNvPicPr>
            <a:picLocks noChangeAspect="1"/>
          </p:cNvPicPr>
          <p:nvPr/>
        </p:nvPicPr>
        <p:blipFill>
          <a:blip r:embed="rId3"/>
          <a:stretch>
            <a:fillRect/>
          </a:stretch>
        </p:blipFill>
        <p:spPr>
          <a:xfrm>
            <a:off x="4504332" y="1137502"/>
            <a:ext cx="4490007" cy="5311424"/>
          </a:xfrm>
          <a:prstGeom prst="rect">
            <a:avLst/>
          </a:prstGeom>
        </p:spPr>
      </p:pic>
    </p:spTree>
    <p:extLst>
      <p:ext uri="{BB962C8B-B14F-4D97-AF65-F5344CB8AC3E}">
        <p14:creationId xmlns:p14="http://schemas.microsoft.com/office/powerpoint/2010/main" val="36104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61" y="853563"/>
            <a:ext cx="8284765" cy="773077"/>
          </a:xfrm>
        </p:spPr>
        <p:txBody>
          <a:bodyPr/>
          <a:lstStyle/>
          <a:p>
            <a:r>
              <a:rPr lang="en-GB" dirty="0"/>
              <a:t>Evidencing the </a:t>
            </a:r>
            <a:r>
              <a:rPr lang="en-GB" dirty="0" smtClean="0"/>
              <a:t>impact  </a:t>
            </a:r>
            <a:r>
              <a:rPr lang="en-GB" dirty="0"/>
              <a:t/>
            </a:r>
            <a:br>
              <a:rPr lang="en-GB" dirty="0"/>
            </a:br>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36171" y="1828799"/>
            <a:ext cx="3135086" cy="2279785"/>
          </a:xfrm>
          <a:prstGeom prst="rect">
            <a:avLst/>
          </a:prstGeom>
          <a:ln>
            <a:solidFill>
              <a:schemeClr val="accent1"/>
            </a:solidFill>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605330" y="1828799"/>
            <a:ext cx="3090870" cy="2279785"/>
          </a:xfrm>
          <a:prstGeom prst="rect">
            <a:avLst/>
          </a:prstGeom>
          <a:ln>
            <a:solidFill>
              <a:schemeClr val="accent1"/>
            </a:solidFill>
          </a:ln>
        </p:spPr>
      </p:pic>
      <p:sp>
        <p:nvSpPr>
          <p:cNvPr id="3" name="TextBox 2"/>
          <p:cNvSpPr txBox="1"/>
          <p:nvPr/>
        </p:nvSpPr>
        <p:spPr>
          <a:xfrm>
            <a:off x="1192322" y="4329744"/>
            <a:ext cx="6291943" cy="2062103"/>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Gathering evidence</a:t>
            </a:r>
          </a:p>
          <a:p>
            <a:pPr marL="742950" lvl="1"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Number of opportunities</a:t>
            </a:r>
          </a:p>
          <a:p>
            <a:pPr marL="742950" lvl="1"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Level of support</a:t>
            </a:r>
          </a:p>
          <a:p>
            <a:pPr marL="742950" lvl="1"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Missed opportunities / white space</a:t>
            </a:r>
          </a:p>
          <a:p>
            <a:pPr marL="742950" lvl="1"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Empowers staff – learner involvement </a:t>
            </a:r>
          </a:p>
          <a:p>
            <a:pPr marL="742950" lvl="1"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533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1A34-4FA0-FD4B-A64C-21E14CA2541E}"/>
              </a:ext>
            </a:extLst>
          </p:cNvPr>
          <p:cNvSpPr>
            <a:spLocks noGrp="1"/>
          </p:cNvSpPr>
          <p:nvPr>
            <p:ph type="ctrTitle"/>
          </p:nvPr>
        </p:nvSpPr>
        <p:spPr/>
        <p:txBody>
          <a:bodyPr/>
          <a:lstStyle/>
          <a:p>
            <a:r>
              <a:rPr lang="en-US" dirty="0" smtClean="0"/>
              <a:t> </a:t>
            </a:r>
            <a:endParaRPr lang="en-US" dirty="0"/>
          </a:p>
        </p:txBody>
      </p:sp>
      <p:sp>
        <p:nvSpPr>
          <p:cNvPr id="3" name="Subtitle 2">
            <a:extLst>
              <a:ext uri="{FF2B5EF4-FFF2-40B4-BE49-F238E27FC236}">
                <a16:creationId xmlns:a16="http://schemas.microsoft.com/office/drawing/2014/main" id="{47FAC7F2-DC82-8449-B01D-36BCB34B3006}"/>
              </a:ext>
            </a:extLst>
          </p:cNvPr>
          <p:cNvSpPr>
            <a:spLocks noGrp="1"/>
          </p:cNvSpPr>
          <p:nvPr>
            <p:ph type="subTitle" idx="1"/>
          </p:nvPr>
        </p:nvSpPr>
        <p:spPr>
          <a:xfrm>
            <a:off x="1173056" y="538333"/>
            <a:ext cx="6858000" cy="444444"/>
          </a:xfrm>
        </p:spPr>
        <p:txBody>
          <a:bodyPr/>
          <a:lstStyle/>
          <a:p>
            <a:r>
              <a:rPr lang="en-US" sz="3900" dirty="0"/>
              <a:t>Evidencing the impact </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50086" y="1192156"/>
            <a:ext cx="3751763" cy="3616780"/>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4468586" y="1192156"/>
            <a:ext cx="3952603" cy="3616780"/>
          </a:xfrm>
          <a:prstGeom prst="rect">
            <a:avLst/>
          </a:prstGeom>
        </p:spPr>
      </p:pic>
      <p:sp>
        <p:nvSpPr>
          <p:cNvPr id="9" name="TextBox 8"/>
          <p:cNvSpPr txBox="1"/>
          <p:nvPr/>
        </p:nvSpPr>
        <p:spPr>
          <a:xfrm>
            <a:off x="2082356" y="5018315"/>
            <a:ext cx="7061644" cy="1723549"/>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Earwig</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Photographic evidence of scripted tasks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Reduction of levels of support </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Students ability and confidence </a:t>
            </a:r>
            <a:endParaRPr lang="en-GB" sz="20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813963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1971" y="1156155"/>
            <a:ext cx="6836229" cy="801030"/>
          </a:xfrm>
        </p:spPr>
        <p:txBody>
          <a:bodyPr/>
          <a:lstStyle/>
          <a:p>
            <a:r>
              <a:rPr lang="en-US" dirty="0" smtClean="0"/>
              <a:t>Earwig baseline &amp; reviewing evidence</a:t>
            </a:r>
            <a:endParaRPr lang="en-GB" dirty="0"/>
          </a:p>
        </p:txBody>
      </p:sp>
      <p:grpSp>
        <p:nvGrpSpPr>
          <p:cNvPr id="11" name="Group 10"/>
          <p:cNvGrpSpPr/>
          <p:nvPr/>
        </p:nvGrpSpPr>
        <p:grpSpPr>
          <a:xfrm>
            <a:off x="1159824" y="2064658"/>
            <a:ext cx="7466688" cy="3922280"/>
            <a:chOff x="1159824" y="2064658"/>
            <a:chExt cx="7466688" cy="3922280"/>
          </a:xfrm>
        </p:grpSpPr>
        <p:grpSp>
          <p:nvGrpSpPr>
            <p:cNvPr id="6" name="Group 5"/>
            <p:cNvGrpSpPr/>
            <p:nvPr/>
          </p:nvGrpSpPr>
          <p:grpSpPr>
            <a:xfrm>
              <a:off x="1159824" y="2064658"/>
              <a:ext cx="7466688" cy="3922280"/>
              <a:chOff x="267855" y="2030813"/>
              <a:chExt cx="8737600" cy="4690085"/>
            </a:xfrm>
          </p:grpSpPr>
          <p:pic>
            <p:nvPicPr>
              <p:cNvPr id="7" name="Picture 6"/>
              <p:cNvPicPr>
                <a:picLocks noChangeAspect="1"/>
              </p:cNvPicPr>
              <p:nvPr/>
            </p:nvPicPr>
            <p:blipFill>
              <a:blip r:embed="rId2"/>
              <a:stretch>
                <a:fillRect/>
              </a:stretch>
            </p:blipFill>
            <p:spPr>
              <a:xfrm>
                <a:off x="267855" y="2030813"/>
                <a:ext cx="8737600" cy="3363223"/>
              </a:xfrm>
              <a:prstGeom prst="rect">
                <a:avLst/>
              </a:prstGeom>
            </p:spPr>
          </p:pic>
          <p:pic>
            <p:nvPicPr>
              <p:cNvPr id="8" name="Picture 7"/>
              <p:cNvPicPr>
                <a:picLocks noChangeAspect="1"/>
              </p:cNvPicPr>
              <p:nvPr/>
            </p:nvPicPr>
            <p:blipFill>
              <a:blip r:embed="rId3"/>
              <a:stretch>
                <a:fillRect/>
              </a:stretch>
            </p:blipFill>
            <p:spPr>
              <a:xfrm>
                <a:off x="267855" y="5254048"/>
                <a:ext cx="8737600" cy="1466850"/>
              </a:xfrm>
              <a:prstGeom prst="rect">
                <a:avLst/>
              </a:prstGeom>
            </p:spPr>
          </p:pic>
        </p:grpSp>
        <p:sp>
          <p:nvSpPr>
            <p:cNvPr id="9" name="Rounded Rectangle 8"/>
            <p:cNvSpPr/>
            <p:nvPr/>
          </p:nvSpPr>
          <p:spPr>
            <a:xfrm>
              <a:off x="2035629" y="3679371"/>
              <a:ext cx="250371" cy="283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062843" y="4861164"/>
              <a:ext cx="250371" cy="283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669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8334" y="330782"/>
            <a:ext cx="3727174" cy="1621528"/>
          </a:xfrm>
        </p:spPr>
        <p:txBody>
          <a:bodyPr/>
          <a:lstStyle/>
          <a:p>
            <a:r>
              <a:rPr lang="en-US" dirty="0" smtClean="0"/>
              <a:t/>
            </a:r>
            <a:br>
              <a:rPr lang="en-US" dirty="0" smtClean="0"/>
            </a:br>
            <a:endParaRPr lang="en-GB" dirty="0"/>
          </a:p>
        </p:txBody>
      </p:sp>
      <p:sp>
        <p:nvSpPr>
          <p:cNvPr id="7" name="TextBox 6"/>
          <p:cNvSpPr txBox="1"/>
          <p:nvPr/>
        </p:nvSpPr>
        <p:spPr>
          <a:xfrm>
            <a:off x="3561347" y="928747"/>
            <a:ext cx="5176195" cy="3477875"/>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Learner voice: The </a:t>
            </a:r>
            <a:r>
              <a:rPr lang="en-US" sz="2000" dirty="0">
                <a:latin typeface="Arial" panose="020B0604020202020204" pitchFamily="34" charset="0"/>
                <a:cs typeface="Arial" panose="020B0604020202020204" pitchFamily="34" charset="0"/>
              </a:rPr>
              <a:t>impact of Active support on learner voice has empowered staff to further promote choice making as a pro-active tool for positive behaviour support. The use of AAC to enable individuals control over their environments has supported the increase in tolerance of triggers. </a:t>
            </a:r>
            <a:br>
              <a:rPr lang="en-US" sz="2000" dirty="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r>
              <a:rPr lang="en-US" sz="2000" dirty="0">
                <a:solidFill>
                  <a:srgbClr val="FF0000"/>
                </a:solidFill>
                <a:latin typeface="Arial" panose="020B0604020202020204" pitchFamily="34" charset="0"/>
                <a:cs typeface="Arial" panose="020B0604020202020204" pitchFamily="34" charset="0"/>
              </a:rPr>
              <a:t/>
            </a:r>
            <a:br>
              <a:rPr lang="en-US" sz="2000" dirty="0">
                <a:solidFill>
                  <a:srgbClr val="FF0000"/>
                </a:solidFill>
                <a:latin typeface="Arial" panose="020B0604020202020204" pitchFamily="34" charset="0"/>
                <a:cs typeface="Arial" panose="020B0604020202020204" pitchFamily="34" charset="0"/>
              </a:rPr>
            </a:br>
            <a:r>
              <a:rPr lang="en-US" sz="2000" dirty="0">
                <a:solidFill>
                  <a:srgbClr val="FF0000"/>
                </a:solidFill>
                <a:latin typeface="Arial" panose="020B0604020202020204" pitchFamily="34" charset="0"/>
                <a:cs typeface="Arial" panose="020B0604020202020204" pitchFamily="34" charset="0"/>
              </a:rPr>
              <a:t/>
            </a:r>
            <a:br>
              <a:rPr lang="en-US" sz="2000" dirty="0">
                <a:solidFill>
                  <a:srgbClr val="FF0000"/>
                </a:solidFill>
                <a:latin typeface="Arial" panose="020B0604020202020204" pitchFamily="34" charset="0"/>
                <a:cs typeface="Arial" panose="020B0604020202020204" pitchFamily="34" charset="0"/>
              </a:rPr>
            </a:br>
            <a:endParaRPr lang="en-GB"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075152" y="3309329"/>
            <a:ext cx="5068848" cy="3390289"/>
          </a:xfrm>
          <a:prstGeom prst="rect">
            <a:avLst/>
          </a:prstGeom>
        </p:spPr>
      </p:pic>
    </p:spTree>
    <p:extLst>
      <p:ext uri="{BB962C8B-B14F-4D97-AF65-F5344CB8AC3E}">
        <p14:creationId xmlns:p14="http://schemas.microsoft.com/office/powerpoint/2010/main" val="1725805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19688" y="3259892"/>
            <a:ext cx="8498561" cy="3145809"/>
          </a:xfrm>
          <a:prstGeom prst="rect">
            <a:avLst/>
          </a:prstGeom>
        </p:spPr>
      </p:pic>
      <p:sp>
        <p:nvSpPr>
          <p:cNvPr id="5" name="Rectangle 4"/>
          <p:cNvSpPr/>
          <p:nvPr/>
        </p:nvSpPr>
        <p:spPr>
          <a:xfrm>
            <a:off x="1638841" y="1236689"/>
            <a:ext cx="6523150" cy="1631216"/>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Data Tool</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Training programme</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Tracks students wellbeing and engagement </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Support staff to work in an instinctive way</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State of arousal</a:t>
            </a:r>
            <a:endParaRPr 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1537463" y="468546"/>
            <a:ext cx="4548010" cy="1042506"/>
          </a:xfrm>
          <a:prstGeom prst="rect">
            <a:avLst/>
          </a:prstGeom>
        </p:spPr>
      </p:pic>
    </p:spTree>
    <p:extLst>
      <p:ext uri="{BB962C8B-B14F-4D97-AF65-F5344CB8AC3E}">
        <p14:creationId xmlns:p14="http://schemas.microsoft.com/office/powerpoint/2010/main" val="223927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sz="3000" dirty="0"/>
          </a:p>
        </p:txBody>
      </p:sp>
      <p:sp>
        <p:nvSpPr>
          <p:cNvPr id="3" name="Content Placeholder 2"/>
          <p:cNvSpPr>
            <a:spLocks noGrp="1"/>
          </p:cNvSpPr>
          <p:nvPr>
            <p:ph idx="1"/>
          </p:nvPr>
        </p:nvSpPr>
        <p:spPr>
          <a:xfrm>
            <a:off x="1924924" y="1287714"/>
            <a:ext cx="6384685" cy="4607702"/>
          </a:xfrm>
        </p:spPr>
        <p:txBody>
          <a:bodyPr/>
          <a:lstStyle/>
          <a:p>
            <a:pPr marL="0" indent="0" algn="just">
              <a:buNone/>
            </a:pPr>
            <a:endParaRPr lang="en-GB" sz="1350" dirty="0" smtClean="0"/>
          </a:p>
          <a:p>
            <a:pPr marL="0" indent="0" algn="just">
              <a:buNone/>
            </a:pPr>
            <a:endParaRPr lang="en-US" sz="1800" dirty="0" smtClean="0">
              <a:latin typeface="Arial" panose="020B0604020202020204" pitchFamily="34" charset="0"/>
              <a:cs typeface="Arial" panose="020B0604020202020204" pitchFamily="34" charset="0"/>
            </a:endParaRPr>
          </a:p>
          <a:p>
            <a:pPr marL="0" indent="0" algn="just">
              <a:buNone/>
            </a:pPr>
            <a:r>
              <a:rPr lang="en-GB" sz="1800" dirty="0" smtClean="0">
                <a:latin typeface="Arial" panose="020B0604020202020204" pitchFamily="34" charset="0"/>
                <a:cs typeface="Arial" panose="020B0604020202020204" pitchFamily="34" charset="0"/>
              </a:rPr>
              <a:t>Engagement</a:t>
            </a:r>
            <a:endParaRPr lang="en-GB" sz="1800" dirty="0">
              <a:latin typeface="Arial" panose="020B0604020202020204" pitchFamily="34" charset="0"/>
              <a:cs typeface="Arial" panose="020B0604020202020204" pitchFamily="34" charset="0"/>
            </a:endParaRPr>
          </a:p>
          <a:p>
            <a:pPr algn="just"/>
            <a:r>
              <a:rPr lang="en-GB" sz="1800" dirty="0">
                <a:latin typeface="Arial" panose="020B0604020202020204" pitchFamily="34" charset="0"/>
                <a:cs typeface="Arial" panose="020B0604020202020204" pitchFamily="34" charset="0"/>
              </a:rPr>
              <a:t>When a child is immersed in an activity which they find engaging they can be described as being in a state of “flow”.  They feel a positive emotional response arising from their ability to make progress, or move forward with something that they see as important or meaningful</a:t>
            </a:r>
            <a:r>
              <a:rPr lang="en-GB" sz="1800" dirty="0" smtClean="0">
                <a:latin typeface="Arial" panose="020B0604020202020204" pitchFamily="34" charset="0"/>
                <a:cs typeface="Arial" panose="020B0604020202020204" pitchFamily="34" charset="0"/>
              </a:rPr>
              <a:t>.</a:t>
            </a:r>
          </a:p>
          <a:p>
            <a:pPr algn="just"/>
            <a:endParaRPr lang="en-US" sz="1800" dirty="0">
              <a:latin typeface="Arial" panose="020B0604020202020204" pitchFamily="34" charset="0"/>
              <a:cs typeface="Arial" panose="020B0604020202020204" pitchFamily="34" charset="0"/>
            </a:endParaRPr>
          </a:p>
          <a:p>
            <a:pPr marL="0" indent="0" algn="just">
              <a:buNone/>
            </a:pPr>
            <a:r>
              <a:rPr lang="en-US" sz="1800" dirty="0">
                <a:latin typeface="Arial" panose="020B0604020202020204" pitchFamily="34" charset="0"/>
                <a:cs typeface="Arial" panose="020B0604020202020204" pitchFamily="34" charset="0"/>
              </a:rPr>
              <a:t>Increased independence </a:t>
            </a:r>
            <a:endParaRPr lang="en-US" sz="1800"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‘just</a:t>
            </a:r>
            <a:r>
              <a:rPr lang="en-US" sz="1800" dirty="0">
                <a:latin typeface="Arial" panose="020B0604020202020204" pitchFamily="34" charset="0"/>
                <a:cs typeface="Arial" panose="020B0604020202020204" pitchFamily="34" charset="0"/>
              </a:rPr>
              <a:t>’ happens, when we recognise </a:t>
            </a:r>
            <a:r>
              <a:rPr lang="en-US" sz="1800" dirty="0" smtClean="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utilise, the wide range of incidental, as well as  planned activities, which occur throughout the day</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Some of the best learning often happens when we have not planned it and we do ‘with’ not ‘for’!  </a:t>
            </a:r>
          </a:p>
          <a:p>
            <a:pPr algn="just"/>
            <a:endParaRPr lang="en-US" sz="1800" dirty="0">
              <a:latin typeface="Arial" panose="020B0604020202020204" pitchFamily="34" charset="0"/>
              <a:cs typeface="Arial" panose="020B0604020202020204" pitchFamily="34" charset="0"/>
            </a:endParaRPr>
          </a:p>
          <a:p>
            <a:pPr marL="0" indent="0" algn="just">
              <a:buNone/>
            </a:pPr>
            <a:endParaRPr lang="en-GB" sz="1800" dirty="0">
              <a:latin typeface="Arial" panose="020B0604020202020204" pitchFamily="34" charset="0"/>
              <a:cs typeface="Arial" panose="020B0604020202020204" pitchFamily="34" charset="0"/>
            </a:endParaRPr>
          </a:p>
          <a:p>
            <a:pPr marL="0" indent="0" algn="just">
              <a:buNone/>
            </a:pPr>
            <a:endParaRPr lang="en-GB" sz="1800" dirty="0" smtClean="0">
              <a:latin typeface="Arial" panose="020B0604020202020204" pitchFamily="34" charset="0"/>
              <a:cs typeface="Arial" panose="020B0604020202020204" pitchFamily="34" charset="0"/>
            </a:endParaRPr>
          </a:p>
          <a:p>
            <a:pPr marL="0" indent="0" algn="just">
              <a:buNone/>
            </a:pPr>
            <a:endParaRPr lang="en-GB" sz="1800" dirty="0" smtClean="0">
              <a:latin typeface="Arial" panose="020B0604020202020204" pitchFamily="34" charset="0"/>
              <a:cs typeface="Arial" panose="020B0604020202020204" pitchFamily="34" charset="0"/>
            </a:endParaRPr>
          </a:p>
          <a:p>
            <a:endParaRPr lang="en-GB" sz="1350" dirty="0"/>
          </a:p>
          <a:p>
            <a:pPr marL="0" indent="0">
              <a:buNone/>
            </a:pPr>
            <a:endParaRPr lang="en-GB" sz="1350" dirty="0"/>
          </a:p>
          <a:p>
            <a:pPr marL="0" indent="0">
              <a:buNone/>
            </a:pPr>
            <a:endParaRPr lang="en-GB" sz="1350" dirty="0"/>
          </a:p>
          <a:p>
            <a:endParaRPr lang="en-GB" dirty="0"/>
          </a:p>
        </p:txBody>
      </p:sp>
      <p:pic>
        <p:nvPicPr>
          <p:cNvPr id="4" name="Picture 3"/>
          <p:cNvPicPr>
            <a:picLocks noChangeAspect="1"/>
          </p:cNvPicPr>
          <p:nvPr/>
        </p:nvPicPr>
        <p:blipFill>
          <a:blip r:embed="rId2"/>
          <a:stretch>
            <a:fillRect/>
          </a:stretch>
        </p:blipFill>
        <p:spPr>
          <a:xfrm>
            <a:off x="1344958" y="373487"/>
            <a:ext cx="4548010" cy="1042506"/>
          </a:xfrm>
          <a:prstGeom prst="rect">
            <a:avLst/>
          </a:prstGeom>
        </p:spPr>
      </p:pic>
      <p:pic>
        <p:nvPicPr>
          <p:cNvPr id="5" name="Content Placeholder 3"/>
          <p:cNvPicPr>
            <a:picLocks noChangeAspect="1"/>
          </p:cNvPicPr>
          <p:nvPr/>
        </p:nvPicPr>
        <p:blipFill>
          <a:blip r:embed="rId3"/>
          <a:stretch>
            <a:fillRect/>
          </a:stretch>
        </p:blipFill>
        <p:spPr>
          <a:xfrm>
            <a:off x="0" y="4997002"/>
            <a:ext cx="1924924" cy="1860997"/>
          </a:xfrm>
          <a:prstGeom prst="rect">
            <a:avLst/>
          </a:prstGeom>
        </p:spPr>
      </p:pic>
    </p:spTree>
    <p:extLst>
      <p:ext uri="{BB962C8B-B14F-4D97-AF65-F5344CB8AC3E}">
        <p14:creationId xmlns:p14="http://schemas.microsoft.com/office/powerpoint/2010/main" val="2826451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0"/>
            <a:ext cx="6299200" cy="1336956"/>
          </a:xfrm>
        </p:spPr>
        <p:txBody>
          <a:bodyPr/>
          <a:lstStyle/>
          <a:p>
            <a:endParaRPr lang="en-GB" sz="3200" dirty="0"/>
          </a:p>
        </p:txBody>
      </p:sp>
      <p:graphicFrame>
        <p:nvGraphicFramePr>
          <p:cNvPr id="14" name="Content Placeholder 13"/>
          <p:cNvGraphicFramePr>
            <a:graphicFrameLocks noGrp="1"/>
          </p:cNvGraphicFramePr>
          <p:nvPr>
            <p:ph idx="1"/>
            <p:extLst/>
          </p:nvPr>
        </p:nvGraphicFramePr>
        <p:xfrm>
          <a:off x="755576" y="476672"/>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nvPr>
        </p:nvGraphicFramePr>
        <p:xfrm>
          <a:off x="2784661" y="4820072"/>
          <a:ext cx="3984104" cy="841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p:cNvGraphicFramePr/>
          <p:nvPr>
            <p:extLst/>
          </p:nvPr>
        </p:nvGraphicFramePr>
        <p:xfrm>
          <a:off x="1740545" y="5805264"/>
          <a:ext cx="6072336" cy="8798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43006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6218"/>
            <a:ext cx="5057775" cy="3689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086" y="4085689"/>
            <a:ext cx="4859914"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90462" y="861742"/>
            <a:ext cx="5697394"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Receptivity to learning varies all the time</a:t>
            </a:r>
            <a:endParaRPr lang="en-GB"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2211273" y="1598451"/>
            <a:ext cx="6742760" cy="1536325"/>
          </a:xfrm>
          <a:prstGeom prst="rect">
            <a:avLst/>
          </a:prstGeom>
        </p:spPr>
      </p:pic>
    </p:spTree>
    <p:extLst>
      <p:ext uri="{BB962C8B-B14F-4D97-AF65-F5344CB8AC3E}">
        <p14:creationId xmlns:p14="http://schemas.microsoft.com/office/powerpoint/2010/main" val="208960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549275" y="1057003"/>
            <a:ext cx="7933781" cy="5682598"/>
          </a:xfrm>
          <a:prstGeom prst="rect">
            <a:avLst/>
          </a:prstGeom>
        </p:spPr>
      </p:pic>
    </p:spTree>
    <p:extLst>
      <p:ext uri="{BB962C8B-B14F-4D97-AF65-F5344CB8AC3E}">
        <p14:creationId xmlns:p14="http://schemas.microsoft.com/office/powerpoint/2010/main" val="2263374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739541" y="1152983"/>
            <a:ext cx="7615509" cy="5693249"/>
          </a:xfrm>
          <a:prstGeom prst="rect">
            <a:avLst/>
          </a:prstGeom>
        </p:spPr>
      </p:pic>
    </p:spTree>
    <p:extLst>
      <p:ext uri="{BB962C8B-B14F-4D97-AF65-F5344CB8AC3E}">
        <p14:creationId xmlns:p14="http://schemas.microsoft.com/office/powerpoint/2010/main" val="3253332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377" y="1001860"/>
            <a:ext cx="3727174" cy="583618"/>
          </a:xfrm>
        </p:spPr>
        <p:txBody>
          <a:bodyPr/>
          <a:lstStyle/>
          <a:p>
            <a:r>
              <a:rPr lang="en-US" dirty="0" smtClean="0"/>
              <a:t>Riding the wave </a:t>
            </a:r>
            <a:endParaRPr lang="en-GB" dirty="0"/>
          </a:p>
        </p:txBody>
      </p:sp>
      <p:pic>
        <p:nvPicPr>
          <p:cNvPr id="4" name="Picture 3"/>
          <p:cNvPicPr>
            <a:picLocks noChangeAspect="1"/>
          </p:cNvPicPr>
          <p:nvPr/>
        </p:nvPicPr>
        <p:blipFill>
          <a:blip r:embed="rId3"/>
          <a:stretch>
            <a:fillRect/>
          </a:stretch>
        </p:blipFill>
        <p:spPr>
          <a:xfrm>
            <a:off x="398010" y="1965392"/>
            <a:ext cx="8332334" cy="2072423"/>
          </a:xfrm>
          <a:prstGeom prst="rect">
            <a:avLst/>
          </a:prstGeom>
        </p:spPr>
      </p:pic>
      <p:pic>
        <p:nvPicPr>
          <p:cNvPr id="5" name="Picture 4"/>
          <p:cNvPicPr>
            <a:picLocks noChangeAspect="1"/>
          </p:cNvPicPr>
          <p:nvPr/>
        </p:nvPicPr>
        <p:blipFill rotWithShape="1">
          <a:blip r:embed="rId4"/>
          <a:srcRect b="8885"/>
          <a:stretch/>
        </p:blipFill>
        <p:spPr>
          <a:xfrm>
            <a:off x="398010" y="4414678"/>
            <a:ext cx="8332334" cy="2072423"/>
          </a:xfrm>
          <a:prstGeom prst="rect">
            <a:avLst/>
          </a:prstGeom>
        </p:spPr>
      </p:pic>
    </p:spTree>
    <p:extLst>
      <p:ext uri="{BB962C8B-B14F-4D97-AF65-F5344CB8AC3E}">
        <p14:creationId xmlns:p14="http://schemas.microsoft.com/office/powerpoint/2010/main" val="8595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3068" y="1612118"/>
            <a:ext cx="8846534" cy="3946269"/>
          </a:xfrm>
          <a:prstGeom prst="rect">
            <a:avLst/>
          </a:prstGeom>
        </p:spPr>
      </p:pic>
    </p:spTree>
    <p:extLst>
      <p:ext uri="{BB962C8B-B14F-4D97-AF65-F5344CB8AC3E}">
        <p14:creationId xmlns:p14="http://schemas.microsoft.com/office/powerpoint/2010/main" val="2874297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sz="3000" dirty="0"/>
          </a:p>
        </p:txBody>
      </p:sp>
      <p:sp>
        <p:nvSpPr>
          <p:cNvPr id="3" name="Content Placeholder 2"/>
          <p:cNvSpPr>
            <a:spLocks noGrp="1"/>
          </p:cNvSpPr>
          <p:nvPr>
            <p:ph idx="1"/>
          </p:nvPr>
        </p:nvSpPr>
        <p:spPr>
          <a:xfrm>
            <a:off x="1741883" y="666000"/>
            <a:ext cx="6384685" cy="4974946"/>
          </a:xfrm>
        </p:spPr>
        <p:txBody>
          <a:bodyPr/>
          <a:lstStyle/>
          <a:p>
            <a:pPr marL="0" indent="0" algn="just">
              <a:buNone/>
            </a:pPr>
            <a:endParaRPr lang="en-GB" sz="1350" dirty="0" smtClean="0"/>
          </a:p>
          <a:p>
            <a:pPr marL="0" indent="0" algn="just">
              <a:buNone/>
            </a:pPr>
            <a:endParaRPr lang="en-US" sz="1800" dirty="0">
              <a:latin typeface="Arial" panose="020B0604020202020204" pitchFamily="34" charset="0"/>
              <a:cs typeface="Arial" panose="020B0604020202020204" pitchFamily="34" charset="0"/>
            </a:endParaRPr>
          </a:p>
          <a:p>
            <a:pPr marL="0" indent="0" algn="just">
              <a:buNone/>
            </a:pPr>
            <a:endParaRPr lang="en-GB" sz="1800" dirty="0">
              <a:latin typeface="Arial" panose="020B0604020202020204" pitchFamily="34" charset="0"/>
              <a:cs typeface="Arial" panose="020B0604020202020204" pitchFamily="34" charset="0"/>
            </a:endParaRPr>
          </a:p>
          <a:p>
            <a:pPr marL="0" indent="0" algn="just">
              <a:buNone/>
            </a:pPr>
            <a:endParaRPr lang="en-GB" sz="1800" dirty="0" smtClean="0">
              <a:latin typeface="Arial" panose="020B0604020202020204" pitchFamily="34" charset="0"/>
              <a:cs typeface="Arial" panose="020B0604020202020204" pitchFamily="34" charset="0"/>
            </a:endParaRPr>
          </a:p>
          <a:p>
            <a:pPr marL="0" indent="0" algn="just">
              <a:buNone/>
            </a:pPr>
            <a:endParaRPr lang="en-GB" sz="1800" dirty="0" smtClean="0">
              <a:latin typeface="Arial" panose="020B0604020202020204" pitchFamily="34" charset="0"/>
              <a:cs typeface="Arial" panose="020B0604020202020204" pitchFamily="34" charset="0"/>
            </a:endParaRPr>
          </a:p>
          <a:p>
            <a:endParaRPr lang="en-GB" sz="1350" dirty="0"/>
          </a:p>
          <a:p>
            <a:pPr marL="0" indent="0">
              <a:buNone/>
            </a:pPr>
            <a:endParaRPr lang="en-GB" sz="1350" dirty="0"/>
          </a:p>
          <a:p>
            <a:pPr marL="0" indent="0">
              <a:buNone/>
            </a:pPr>
            <a:endParaRPr lang="en-GB" sz="1350" dirty="0"/>
          </a:p>
          <a:p>
            <a:endParaRPr lang="en-GB" dirty="0"/>
          </a:p>
        </p:txBody>
      </p:sp>
      <p:pic>
        <p:nvPicPr>
          <p:cNvPr id="4" name="Picture 3"/>
          <p:cNvPicPr>
            <a:picLocks noChangeAspect="1"/>
          </p:cNvPicPr>
          <p:nvPr/>
        </p:nvPicPr>
        <p:blipFill>
          <a:blip r:embed="rId3"/>
          <a:stretch>
            <a:fillRect/>
          </a:stretch>
        </p:blipFill>
        <p:spPr>
          <a:xfrm>
            <a:off x="1177533" y="316439"/>
            <a:ext cx="4548010" cy="1042506"/>
          </a:xfrm>
          <a:prstGeom prst="rect">
            <a:avLst/>
          </a:prstGeom>
        </p:spPr>
      </p:pic>
      <p:pic>
        <p:nvPicPr>
          <p:cNvPr id="6" name="Picture 5"/>
          <p:cNvPicPr>
            <a:picLocks noChangeAspect="1"/>
          </p:cNvPicPr>
          <p:nvPr/>
        </p:nvPicPr>
        <p:blipFill>
          <a:blip r:embed="rId4"/>
          <a:stretch>
            <a:fillRect/>
          </a:stretch>
        </p:blipFill>
        <p:spPr>
          <a:xfrm>
            <a:off x="1565893" y="1817114"/>
            <a:ext cx="6736664" cy="4743099"/>
          </a:xfrm>
          <a:prstGeom prst="rect">
            <a:avLst/>
          </a:prstGeom>
        </p:spPr>
      </p:pic>
      <p:sp>
        <p:nvSpPr>
          <p:cNvPr id="7" name="TextBox 6"/>
          <p:cNvSpPr txBox="1"/>
          <p:nvPr/>
        </p:nvSpPr>
        <p:spPr>
          <a:xfrm>
            <a:off x="1741883" y="1493949"/>
            <a:ext cx="4826342" cy="646331"/>
          </a:xfrm>
          <a:prstGeom prst="rect">
            <a:avLst/>
          </a:prstGeom>
          <a:noFill/>
        </p:spPr>
        <p:txBody>
          <a:bodyPr wrap="square" rtlCol="0">
            <a:spAutoFit/>
          </a:bodyPr>
          <a:lstStyle/>
          <a:p>
            <a:r>
              <a:rPr lang="en-US" dirty="0" smtClean="0"/>
              <a:t>Informs the curriculum </a:t>
            </a:r>
          </a:p>
          <a:p>
            <a:r>
              <a:rPr lang="en-US" dirty="0" smtClean="0"/>
              <a:t>Identifies improvements / engagement</a:t>
            </a:r>
            <a:endParaRPr lang="en-GB" dirty="0"/>
          </a:p>
        </p:txBody>
      </p:sp>
    </p:spTree>
    <p:extLst>
      <p:ext uri="{BB962C8B-B14F-4D97-AF65-F5344CB8AC3E}">
        <p14:creationId xmlns:p14="http://schemas.microsoft.com/office/powerpoint/2010/main" val="968777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7747" y="1251285"/>
            <a:ext cx="6737684" cy="969496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CASE STUDY</a:t>
            </a:r>
          </a:p>
          <a:p>
            <a:r>
              <a:rPr lang="en-US" sz="2400" dirty="0" smtClean="0">
                <a:latin typeface="Arial" panose="020B0604020202020204" pitchFamily="34" charset="0"/>
                <a:cs typeface="Arial" panose="020B0604020202020204" pitchFamily="34" charset="0"/>
              </a:rPr>
              <a:t>18 </a:t>
            </a:r>
            <a:r>
              <a:rPr lang="en-US" sz="2400" dirty="0">
                <a:latin typeface="Arial" panose="020B0604020202020204" pitchFamily="34" charset="0"/>
                <a:cs typeface="Arial" panose="020B0604020202020204" pitchFamily="34" charset="0"/>
              </a:rPr>
              <a:t>year old </a:t>
            </a:r>
            <a:r>
              <a:rPr lang="en-US" sz="2400" dirty="0" smtClean="0">
                <a:latin typeface="Arial" panose="020B0604020202020204" pitchFamily="34" charset="0"/>
                <a:cs typeface="Arial" panose="020B0604020202020204" pitchFamily="34" charset="0"/>
              </a:rPr>
              <a:t>young lady </a:t>
            </a:r>
            <a:r>
              <a:rPr lang="en-US" sz="2400" dirty="0">
                <a:latin typeface="Arial" panose="020B0604020202020204" pitchFamily="34" charset="0"/>
                <a:cs typeface="Arial" panose="020B0604020202020204" pitchFamily="34" charset="0"/>
              </a:rPr>
              <a:t>diagnosed with </a:t>
            </a:r>
            <a:r>
              <a:rPr lang="en-US" sz="2400" dirty="0" err="1">
                <a:latin typeface="Arial" panose="020B0604020202020204" pitchFamily="34" charset="0"/>
                <a:cs typeface="Arial" panose="020B0604020202020204" pitchFamily="34" charset="0"/>
              </a:rPr>
              <a:t>Crie</a:t>
            </a:r>
            <a:r>
              <a:rPr lang="en-US" sz="2400" dirty="0">
                <a:latin typeface="Arial" panose="020B0604020202020204" pitchFamily="34" charset="0"/>
                <a:cs typeface="Arial" panose="020B0604020202020204" pitchFamily="34" charset="0"/>
              </a:rPr>
              <a:t> du </a:t>
            </a:r>
            <a:r>
              <a:rPr lang="en-US" sz="2400" dirty="0" smtClean="0">
                <a:latin typeface="Arial" panose="020B0604020202020204" pitchFamily="34" charset="0"/>
                <a:cs typeface="Arial" panose="020B0604020202020204" pitchFamily="34" charset="0"/>
              </a:rPr>
              <a:t>chat, non verbal</a:t>
            </a:r>
          </a:p>
          <a:p>
            <a:r>
              <a:rPr lang="en-US" sz="2400" dirty="0" smtClean="0">
                <a:latin typeface="Arial" panose="020B0604020202020204" pitchFamily="34" charset="0"/>
                <a:cs typeface="Arial" panose="020B0604020202020204" pitchFamily="34" charset="0"/>
              </a:rPr>
              <a:t>Cookery</a:t>
            </a:r>
          </a:p>
          <a:p>
            <a:r>
              <a:rPr lang="en-US" sz="2400" dirty="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re- script – presented as disinterested / fingers in the beans / incidents of behaviour daily </a:t>
            </a:r>
          </a:p>
          <a:p>
            <a:r>
              <a:rPr lang="en-US" sz="2400" dirty="0" smtClean="0">
                <a:latin typeface="Arial" panose="020B0604020202020204" pitchFamily="34" charset="0"/>
                <a:cs typeface="Arial" panose="020B0604020202020204" pitchFamily="34" charset="0"/>
              </a:rPr>
              <a:t>Riding the waves – (RED)</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Script in place – using talker / involved / empowered</a:t>
            </a:r>
          </a:p>
          <a:p>
            <a:pPr marL="1200150" lvl="2"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 incidents in cookery</a:t>
            </a:r>
          </a:p>
          <a:p>
            <a:pPr marL="1200150" lvl="2"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Maintained over time</a:t>
            </a:r>
          </a:p>
          <a:p>
            <a:pPr marL="1200150" lvl="2"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Riding the waves (GOLD)</a:t>
            </a:r>
          </a:p>
          <a:p>
            <a:pPr marL="1200150" lvl="2"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Generalised skill at home </a:t>
            </a:r>
          </a:p>
          <a:p>
            <a:pPr marL="1200150" lvl="2" indent="-285750">
              <a:buFont typeface="Arial" panose="020B0604020202020204" pitchFamily="34" charset="0"/>
              <a:buChar char="•"/>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1136935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1875" y="425576"/>
            <a:ext cx="4915652" cy="1621528"/>
          </a:xfrm>
        </p:spPr>
        <p:txBody>
          <a:bodyPr/>
          <a:lstStyle/>
          <a:p>
            <a:r>
              <a:rPr lang="en-US" dirty="0" smtClean="0"/>
              <a:t>Behaviour of concern and Active support </a:t>
            </a:r>
            <a:endParaRPr lang="en-GB" dirty="0"/>
          </a:p>
        </p:txBody>
      </p:sp>
      <p:sp>
        <p:nvSpPr>
          <p:cNvPr id="3" name="TextBox 2"/>
          <p:cNvSpPr txBox="1"/>
          <p:nvPr/>
        </p:nvSpPr>
        <p:spPr>
          <a:xfrm>
            <a:off x="3956828" y="2286000"/>
            <a:ext cx="4405746" cy="3754874"/>
          </a:xfrm>
          <a:prstGeom prst="rect">
            <a:avLst/>
          </a:prstGeom>
          <a:noFill/>
        </p:spPr>
        <p:txBody>
          <a:bodyPr wrap="square" rtlCol="0">
            <a:spAutoFit/>
          </a:bodyPr>
          <a:lstStyle/>
          <a:p>
            <a:r>
              <a:rPr lang="en-US" dirty="0" smtClean="0"/>
              <a:t> </a:t>
            </a:r>
            <a:r>
              <a:rPr lang="en-US" sz="2800" dirty="0" smtClean="0">
                <a:latin typeface="Arial" panose="020B0604020202020204" pitchFamily="34" charset="0"/>
                <a:cs typeface="Arial" panose="020B0604020202020204" pitchFamily="34" charset="0"/>
              </a:rPr>
              <a:t>Data analysis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2019-20 / 2020-21</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Introduction of Active Support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Clear decrease of incidents</a:t>
            </a:r>
          </a:p>
          <a:p>
            <a:pPr lvl="2"/>
            <a:r>
              <a:rPr lang="en-US" sz="2400" dirty="0">
                <a:latin typeface="Arial" panose="020B0604020202020204" pitchFamily="34" charset="0"/>
                <a:cs typeface="Arial" panose="020B0604020202020204" pitchFamily="34" charset="0"/>
              </a:rPr>
              <a:t>11am – 1pm </a:t>
            </a:r>
          </a:p>
          <a:p>
            <a:pPr lvl="2"/>
            <a:r>
              <a:rPr lang="en-US" sz="2400" dirty="0">
                <a:latin typeface="Arial" panose="020B0604020202020204" pitchFamily="34" charset="0"/>
                <a:cs typeface="Arial" panose="020B0604020202020204" pitchFamily="34" charset="0"/>
              </a:rPr>
              <a:t>Days of the week</a:t>
            </a:r>
          </a:p>
          <a:p>
            <a:pPr lvl="2"/>
            <a:r>
              <a:rPr lang="en-US" sz="2400" dirty="0">
                <a:latin typeface="Arial" panose="020B0604020202020204" pitchFamily="34" charset="0"/>
                <a:cs typeface="Arial" panose="020B0604020202020204" pitchFamily="34" charset="0"/>
              </a:rPr>
              <a:t>Internal factor – hunger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Reduction of severity  </a:t>
            </a:r>
          </a:p>
          <a:p>
            <a:endParaRPr lang="en-GB" dirty="0"/>
          </a:p>
        </p:txBody>
      </p:sp>
    </p:spTree>
    <p:extLst>
      <p:ext uri="{BB962C8B-B14F-4D97-AF65-F5344CB8AC3E}">
        <p14:creationId xmlns:p14="http://schemas.microsoft.com/office/powerpoint/2010/main" val="2902829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1875" y="425576"/>
            <a:ext cx="4915652" cy="1621528"/>
          </a:xfrm>
        </p:spPr>
        <p:txBody>
          <a:bodyPr/>
          <a:lstStyle/>
          <a:p>
            <a:r>
              <a:rPr lang="en-US" dirty="0" smtClean="0"/>
              <a:t>Active Support and Riding the Waves </a:t>
            </a:r>
            <a:endParaRPr lang="en-GB" dirty="0"/>
          </a:p>
        </p:txBody>
      </p:sp>
      <p:pic>
        <p:nvPicPr>
          <p:cNvPr id="3" name="Picture 2"/>
          <p:cNvPicPr>
            <a:picLocks noChangeAspect="1"/>
          </p:cNvPicPr>
          <p:nvPr/>
        </p:nvPicPr>
        <p:blipFill>
          <a:blip r:embed="rId3"/>
          <a:stretch>
            <a:fillRect/>
          </a:stretch>
        </p:blipFill>
        <p:spPr>
          <a:xfrm>
            <a:off x="2969800" y="2059121"/>
            <a:ext cx="5828281" cy="1005927"/>
          </a:xfrm>
          <a:prstGeom prst="rect">
            <a:avLst/>
          </a:prstGeom>
        </p:spPr>
      </p:pic>
      <p:pic>
        <p:nvPicPr>
          <p:cNvPr id="4" name="Picture 3"/>
          <p:cNvPicPr>
            <a:picLocks noChangeAspect="1"/>
          </p:cNvPicPr>
          <p:nvPr/>
        </p:nvPicPr>
        <p:blipFill>
          <a:blip r:embed="rId4"/>
          <a:stretch>
            <a:fillRect/>
          </a:stretch>
        </p:blipFill>
        <p:spPr>
          <a:xfrm>
            <a:off x="2878353" y="3295603"/>
            <a:ext cx="6011177" cy="1633870"/>
          </a:xfrm>
          <a:prstGeom prst="rect">
            <a:avLst/>
          </a:prstGeom>
        </p:spPr>
      </p:pic>
      <p:pic>
        <p:nvPicPr>
          <p:cNvPr id="5" name="Picture 4"/>
          <p:cNvPicPr>
            <a:picLocks noChangeAspect="1"/>
          </p:cNvPicPr>
          <p:nvPr/>
        </p:nvPicPr>
        <p:blipFill>
          <a:blip r:embed="rId5"/>
          <a:stretch>
            <a:fillRect/>
          </a:stretch>
        </p:blipFill>
        <p:spPr>
          <a:xfrm>
            <a:off x="2878353" y="5073030"/>
            <a:ext cx="6078239" cy="1713124"/>
          </a:xfrm>
          <a:prstGeom prst="rect">
            <a:avLst/>
          </a:prstGeom>
        </p:spPr>
      </p:pic>
    </p:spTree>
    <p:extLst>
      <p:ext uri="{BB962C8B-B14F-4D97-AF65-F5344CB8AC3E}">
        <p14:creationId xmlns:p14="http://schemas.microsoft.com/office/powerpoint/2010/main" val="2508412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8358" y="1058779"/>
            <a:ext cx="7764379" cy="10064294"/>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CASE STUDY</a:t>
            </a:r>
          </a:p>
          <a:p>
            <a:r>
              <a:rPr lang="en-US" sz="2000" dirty="0" smtClean="0">
                <a:latin typeface="Arial" panose="020B0604020202020204" pitchFamily="34" charset="0"/>
                <a:cs typeface="Arial" panose="020B0604020202020204" pitchFamily="34" charset="0"/>
              </a:rPr>
              <a:t>14 year old young man diagnosed with ASC, Deaf and non-verbal</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Cookery </a:t>
            </a:r>
          </a:p>
          <a:p>
            <a:r>
              <a:rPr lang="en-US" sz="2000" dirty="0" smtClean="0">
                <a:latin typeface="Arial" panose="020B0604020202020204" pitchFamily="34" charset="0"/>
                <a:cs typeface="Arial" panose="020B0604020202020204" pitchFamily="34" charset="0"/>
              </a:rPr>
              <a:t>Pre-script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ehaviour of concern presented as running into the room, grabbing cooking oil / pouring onto himself </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Refused to clean utensils / tables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Riding the waves (RED)</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Script in place</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Script in book with finish pouch</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Riding the waves (GOLD)</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Transferring skills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Scripts for other areas </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Completes all script / tasks</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Follows scripts at home </a:t>
            </a:r>
          </a:p>
          <a:p>
            <a:pPr marL="742950" lvl="1" indent="-285750">
              <a:buFont typeface="Arial" panose="020B0604020202020204" pitchFamily="34" charset="0"/>
              <a:buChar char="•"/>
            </a:pPr>
            <a:endParaRPr lang="en-US" dirty="0"/>
          </a:p>
          <a:p>
            <a:pPr lvl="1"/>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GB" dirty="0"/>
          </a:p>
        </p:txBody>
      </p:sp>
    </p:spTree>
    <p:extLst>
      <p:ext uri="{BB962C8B-B14F-4D97-AF65-F5344CB8AC3E}">
        <p14:creationId xmlns:p14="http://schemas.microsoft.com/office/powerpoint/2010/main" val="2503469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BC0A-CCBC-BA4B-B05B-674B55E40CC4}"/>
              </a:ext>
            </a:extLst>
          </p:cNvPr>
          <p:cNvSpPr>
            <a:spLocks noGrp="1"/>
          </p:cNvSpPr>
          <p:nvPr>
            <p:ph type="ctrTitle"/>
          </p:nvPr>
        </p:nvSpPr>
        <p:spPr>
          <a:xfrm>
            <a:off x="3854275" y="1008480"/>
            <a:ext cx="3727174" cy="1142370"/>
          </a:xfrm>
        </p:spPr>
        <p:txBody>
          <a:bodyPr/>
          <a:lstStyle/>
          <a:p>
            <a:r>
              <a:rPr lang="en-US" dirty="0" smtClean="0"/>
              <a:t>Evidence of Learning </a:t>
            </a:r>
            <a:endParaRPr lang="en-US" dirty="0"/>
          </a:p>
        </p:txBody>
      </p:sp>
      <p:sp>
        <p:nvSpPr>
          <p:cNvPr id="5" name="TextBox 4"/>
          <p:cNvSpPr txBox="1"/>
          <p:nvPr/>
        </p:nvSpPr>
        <p:spPr>
          <a:xfrm>
            <a:off x="2646947" y="2438400"/>
            <a:ext cx="6256421" cy="3046988"/>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Recording </a:t>
            </a:r>
          </a:p>
          <a:p>
            <a:r>
              <a:rPr lang="en-US" sz="3200" dirty="0" smtClean="0">
                <a:latin typeface="Arial" panose="020B0604020202020204" pitchFamily="34" charset="0"/>
                <a:cs typeface="Arial" panose="020B0604020202020204" pitchFamily="34" charset="0"/>
              </a:rPr>
              <a:t>IEP’s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ILP’s</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Pathways to independence – OT</a:t>
            </a:r>
          </a:p>
          <a:p>
            <a:r>
              <a:rPr lang="en-US" sz="3200" dirty="0" smtClean="0">
                <a:latin typeface="Arial" panose="020B0604020202020204" pitchFamily="34" charset="0"/>
                <a:cs typeface="Arial" panose="020B0604020202020204" pitchFamily="34" charset="0"/>
              </a:rPr>
              <a:t>Home / school book</a:t>
            </a:r>
          </a:p>
          <a:p>
            <a:r>
              <a:rPr lang="en-US" sz="3200" dirty="0" smtClean="0">
                <a:latin typeface="Arial" panose="020B0604020202020204" pitchFamily="34" charset="0"/>
                <a:cs typeface="Arial" panose="020B0604020202020204" pitchFamily="34" charset="0"/>
              </a:rPr>
              <a:t>Focus meetings</a:t>
            </a:r>
          </a:p>
          <a:p>
            <a:r>
              <a:rPr lang="en-US" sz="3200" dirty="0" smtClean="0">
                <a:latin typeface="Arial" panose="020B0604020202020204" pitchFamily="34" charset="0"/>
                <a:cs typeface="Arial" panose="020B0604020202020204" pitchFamily="34" charset="0"/>
              </a:rPr>
              <a:t>Annual reviews </a:t>
            </a:r>
          </a:p>
        </p:txBody>
      </p:sp>
    </p:spTree>
    <p:extLst>
      <p:ext uri="{BB962C8B-B14F-4D97-AF65-F5344CB8AC3E}">
        <p14:creationId xmlns:p14="http://schemas.microsoft.com/office/powerpoint/2010/main" val="3053213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1875" y="425576"/>
            <a:ext cx="4915652" cy="1621528"/>
          </a:xfrm>
        </p:spPr>
        <p:txBody>
          <a:bodyPr/>
          <a:lstStyle/>
          <a:p>
            <a:r>
              <a:rPr lang="en-US" dirty="0" smtClean="0"/>
              <a:t>Behaviour of concern and Active support </a:t>
            </a:r>
            <a:endParaRPr lang="en-GB" dirty="0"/>
          </a:p>
        </p:txBody>
      </p:sp>
      <p:pic>
        <p:nvPicPr>
          <p:cNvPr id="3" name="Picture 2"/>
          <p:cNvPicPr>
            <a:picLocks noChangeAspect="1"/>
          </p:cNvPicPr>
          <p:nvPr/>
        </p:nvPicPr>
        <p:blipFill>
          <a:blip r:embed="rId2"/>
          <a:stretch>
            <a:fillRect/>
          </a:stretch>
        </p:blipFill>
        <p:spPr>
          <a:xfrm>
            <a:off x="2717205" y="4073237"/>
            <a:ext cx="6245819" cy="2682586"/>
          </a:xfrm>
          <a:prstGeom prst="rect">
            <a:avLst/>
          </a:prstGeom>
        </p:spPr>
      </p:pic>
      <p:sp>
        <p:nvSpPr>
          <p:cNvPr id="4" name="TextBox 3"/>
          <p:cNvSpPr txBox="1"/>
          <p:nvPr/>
        </p:nvSpPr>
        <p:spPr>
          <a:xfrm>
            <a:off x="3837709" y="2286000"/>
            <a:ext cx="4779818" cy="1754326"/>
          </a:xfrm>
          <a:prstGeom prst="rect">
            <a:avLst/>
          </a:prstGeom>
          <a:noFill/>
        </p:spPr>
        <p:txBody>
          <a:bodyPr wrap="square" rtlCol="0">
            <a:spAutoFit/>
          </a:bodyPr>
          <a:lstStyle/>
          <a:p>
            <a:r>
              <a:rPr lang="en-US" dirty="0" smtClean="0"/>
              <a:t>Data analysis</a:t>
            </a:r>
          </a:p>
          <a:p>
            <a:r>
              <a:rPr lang="en-US" dirty="0" smtClean="0"/>
              <a:t>2019-20 / 2020-21</a:t>
            </a:r>
          </a:p>
          <a:p>
            <a:r>
              <a:rPr lang="en-US" dirty="0" smtClean="0"/>
              <a:t>Scripts in place for many activities / tasks</a:t>
            </a:r>
          </a:p>
          <a:p>
            <a:r>
              <a:rPr lang="en-US" dirty="0" smtClean="0"/>
              <a:t>Reduction in Art / baking / free time</a:t>
            </a:r>
          </a:p>
          <a:p>
            <a:r>
              <a:rPr lang="en-US" dirty="0" smtClean="0"/>
              <a:t>Shopping etc. </a:t>
            </a:r>
          </a:p>
          <a:p>
            <a:endParaRPr lang="en-GB" dirty="0"/>
          </a:p>
        </p:txBody>
      </p:sp>
    </p:spTree>
    <p:extLst>
      <p:ext uri="{BB962C8B-B14F-4D97-AF65-F5344CB8AC3E}">
        <p14:creationId xmlns:p14="http://schemas.microsoft.com/office/powerpoint/2010/main" val="3318869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69552" y="524598"/>
            <a:ext cx="6127011" cy="1042506"/>
          </a:xfrm>
          <a:prstGeom prst="rect">
            <a:avLst/>
          </a:prstGeom>
        </p:spPr>
      </p:pic>
      <p:sp>
        <p:nvSpPr>
          <p:cNvPr id="5" name="TextBox 4"/>
          <p:cNvSpPr txBox="1"/>
          <p:nvPr/>
        </p:nvSpPr>
        <p:spPr>
          <a:xfrm>
            <a:off x="699001" y="1779922"/>
            <a:ext cx="6256421"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Holistic approach</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Empowering staff </a:t>
            </a: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Observations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Learning </a:t>
            </a:r>
            <a:r>
              <a:rPr lang="en-US" sz="2800" dirty="0" smtClean="0">
                <a:latin typeface="Arial" panose="020B0604020202020204" pitchFamily="34" charset="0"/>
                <a:cs typeface="Arial" panose="020B0604020202020204" pitchFamily="34" charset="0"/>
              </a:rPr>
              <a:t>walks</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Learner voice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Earwig</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Engagement </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Reduction of frequency / severity of incidents </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Riding the waves </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50390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1A34-4FA0-FD4B-A64C-21E14CA2541E}"/>
              </a:ext>
            </a:extLst>
          </p:cNvPr>
          <p:cNvSpPr>
            <a:spLocks noGrp="1"/>
          </p:cNvSpPr>
          <p:nvPr>
            <p:ph type="ctrTitle"/>
          </p:nvPr>
        </p:nvSpPr>
        <p:spPr/>
        <p:txBody>
          <a:bodyPr/>
          <a:lstStyle/>
          <a:p>
            <a:r>
              <a:rPr lang="en-US" dirty="0" smtClean="0"/>
              <a:t>Pilot </a:t>
            </a:r>
            <a:endParaRPr lang="en-US" dirty="0"/>
          </a:p>
        </p:txBody>
      </p:sp>
      <p:sp>
        <p:nvSpPr>
          <p:cNvPr id="3" name="Subtitle 2">
            <a:extLst>
              <a:ext uri="{FF2B5EF4-FFF2-40B4-BE49-F238E27FC236}">
                <a16:creationId xmlns:a16="http://schemas.microsoft.com/office/drawing/2014/main" id="{47FAC7F2-DC82-8449-B01D-36BCB34B3006}"/>
              </a:ext>
            </a:extLst>
          </p:cNvPr>
          <p:cNvSpPr>
            <a:spLocks noGrp="1"/>
          </p:cNvSpPr>
          <p:nvPr>
            <p:ph type="subTitle" idx="1"/>
          </p:nvPr>
        </p:nvSpPr>
        <p:spPr/>
        <p:txBody>
          <a:bodyPr/>
          <a:lstStyle/>
          <a:p>
            <a:endParaRPr lang="en-US"/>
          </a:p>
        </p:txBody>
      </p:sp>
      <p:sp>
        <p:nvSpPr>
          <p:cNvPr id="4" name="Content Placeholder 3">
            <a:extLst>
              <a:ext uri="{FF2B5EF4-FFF2-40B4-BE49-F238E27FC236}">
                <a16:creationId xmlns:a16="http://schemas.microsoft.com/office/drawing/2014/main" id="{2D63183A-3349-994D-AD04-75C4A6A5D360}"/>
              </a:ext>
            </a:extLst>
          </p:cNvPr>
          <p:cNvSpPr>
            <a:spLocks noGrp="1"/>
          </p:cNvSpPr>
          <p:nvPr>
            <p:ph idx="10"/>
          </p:nvPr>
        </p:nvSpPr>
        <p:spPr>
          <a:xfrm>
            <a:off x="1815656" y="3013459"/>
            <a:ext cx="6157270" cy="3429382"/>
          </a:xfrm>
        </p:spPr>
        <p:txBody>
          <a:bodyPr/>
          <a:lstStyle/>
          <a:p>
            <a:r>
              <a:rPr lang="en-US" sz="2400" dirty="0" smtClean="0">
                <a:latin typeface="Arial" panose="020B0604020202020204" pitchFamily="34" charset="0"/>
                <a:cs typeface="Arial" panose="020B0604020202020204" pitchFamily="34" charset="0"/>
              </a:rPr>
              <a:t>Lead coaches</a:t>
            </a:r>
          </a:p>
          <a:p>
            <a:r>
              <a:rPr lang="en-US" sz="2400" dirty="0" smtClean="0">
                <a:latin typeface="Arial" panose="020B0604020202020204" pitchFamily="34" charset="0"/>
                <a:cs typeface="Arial" panose="020B0604020202020204" pitchFamily="34" charset="0"/>
              </a:rPr>
              <a:t>Five residential children and young people </a:t>
            </a:r>
          </a:p>
          <a:p>
            <a:r>
              <a:rPr lang="en-US" sz="2400" dirty="0" smtClean="0">
                <a:latin typeface="Arial" panose="020B0604020202020204" pitchFamily="34" charset="0"/>
                <a:cs typeface="Arial" panose="020B0604020202020204" pitchFamily="34" charset="0"/>
              </a:rPr>
              <a:t>Trained all staff working with the individual students </a:t>
            </a:r>
          </a:p>
          <a:p>
            <a:r>
              <a:rPr lang="en-US" sz="2400" dirty="0" smtClean="0">
                <a:latin typeface="Arial" panose="020B0604020202020204" pitchFamily="34" charset="0"/>
                <a:cs typeface="Arial" panose="020B0604020202020204" pitchFamily="34" charset="0"/>
              </a:rPr>
              <a:t>Base line</a:t>
            </a:r>
          </a:p>
          <a:p>
            <a:r>
              <a:rPr lang="en-US" sz="2400" dirty="0" smtClean="0">
                <a:latin typeface="Arial" panose="020B0604020202020204" pitchFamily="34" charset="0"/>
                <a:cs typeface="Arial" panose="020B0604020202020204" pitchFamily="34" charset="0"/>
              </a:rPr>
              <a:t>One AS activity</a:t>
            </a:r>
          </a:p>
          <a:p>
            <a:r>
              <a:rPr lang="en-US" sz="2400" dirty="0" smtClean="0">
                <a:latin typeface="Arial" panose="020B0604020202020204" pitchFamily="34" charset="0"/>
                <a:cs typeface="Arial" panose="020B0604020202020204" pitchFamily="34" charset="0"/>
              </a:rPr>
              <a:t>Observations </a:t>
            </a:r>
          </a:p>
          <a:p>
            <a:endParaRPr lang="en-US" dirty="0"/>
          </a:p>
        </p:txBody>
      </p:sp>
      <p:sp>
        <p:nvSpPr>
          <p:cNvPr id="5" name="Content Placeholder 4">
            <a:extLst>
              <a:ext uri="{FF2B5EF4-FFF2-40B4-BE49-F238E27FC236}">
                <a16:creationId xmlns:a16="http://schemas.microsoft.com/office/drawing/2014/main" id="{158D4E0F-FA70-0B44-A8F7-ADD6794D3BE8}"/>
              </a:ext>
            </a:extLst>
          </p:cNvPr>
          <p:cNvSpPr>
            <a:spLocks noGrp="1"/>
          </p:cNvSpPr>
          <p:nvPr>
            <p:ph idx="11"/>
          </p:nvPr>
        </p:nvSpPr>
        <p:spPr>
          <a:xfrm>
            <a:off x="4415247" y="3009398"/>
            <a:ext cx="4258409" cy="3429382"/>
          </a:xfrm>
        </p:spPr>
        <p:txBody>
          <a:bodyPr/>
          <a:lstStyle/>
          <a:p>
            <a:endParaRPr lang="en-US" dirty="0"/>
          </a:p>
        </p:txBody>
      </p:sp>
    </p:spTree>
    <p:extLst>
      <p:ext uri="{BB962C8B-B14F-4D97-AF65-F5344CB8AC3E}">
        <p14:creationId xmlns:p14="http://schemas.microsoft.com/office/powerpoint/2010/main" val="84464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9275" y="1412776"/>
            <a:ext cx="8042276" cy="4343400"/>
          </a:xfrm>
        </p:spPr>
        <p:txBody>
          <a:bodyPr/>
          <a:lstStyle/>
          <a:p>
            <a:pPr marL="0" indent="0">
              <a:buNone/>
            </a:pPr>
            <a:r>
              <a:rPr lang="en-US" dirty="0" smtClean="0"/>
              <a:t>Opportunity achievements</a:t>
            </a:r>
            <a:endParaRPr lang="en-US" dirty="0"/>
          </a:p>
        </p:txBody>
      </p:sp>
      <p:sp>
        <p:nvSpPr>
          <p:cNvPr id="3" name="Title 2"/>
          <p:cNvSpPr>
            <a:spLocks noGrp="1"/>
          </p:cNvSpPr>
          <p:nvPr>
            <p:ph type="title"/>
          </p:nvPr>
        </p:nvSpPr>
        <p:spPr/>
        <p:txBody>
          <a:bodyPr/>
          <a:lstStyle/>
          <a:p>
            <a:r>
              <a:rPr lang="en-GB" dirty="0" smtClean="0"/>
              <a:t/>
            </a:r>
            <a:br>
              <a:rPr lang="en-GB" dirty="0" smtClean="0"/>
            </a:br>
            <a:r>
              <a:rPr lang="en-GB" dirty="0" smtClean="0"/>
              <a:t>Pilot </a:t>
            </a:r>
            <a:r>
              <a:rPr lang="en-GB" dirty="0"/>
              <a:t/>
            </a:r>
            <a:br>
              <a:rPr lang="en-GB" dirty="0"/>
            </a:br>
            <a:endParaRPr lang="en-GB" dirty="0"/>
          </a:p>
        </p:txBody>
      </p:sp>
      <p:pic>
        <p:nvPicPr>
          <p:cNvPr id="4" name="Picture 3"/>
          <p:cNvPicPr>
            <a:picLocks noChangeAspect="1"/>
          </p:cNvPicPr>
          <p:nvPr/>
        </p:nvPicPr>
        <p:blipFill rotWithShape="1">
          <a:blip r:embed="rId3"/>
          <a:srcRect l="12920" t="32281" r="48340" b="22438"/>
          <a:stretch/>
        </p:blipFill>
        <p:spPr>
          <a:xfrm>
            <a:off x="1536326" y="2269653"/>
            <a:ext cx="6061928" cy="3983553"/>
          </a:xfrm>
          <a:prstGeom prst="rect">
            <a:avLst/>
          </a:prstGeom>
          <a:ln>
            <a:solidFill>
              <a:schemeClr val="tx1"/>
            </a:solidFill>
          </a:ln>
        </p:spPr>
      </p:pic>
      <p:pic>
        <p:nvPicPr>
          <p:cNvPr id="8" name="Picture 7"/>
          <p:cNvPicPr>
            <a:picLocks noChangeAspect="1"/>
          </p:cNvPicPr>
          <p:nvPr/>
        </p:nvPicPr>
        <p:blipFill rotWithShape="1">
          <a:blip r:embed="rId4"/>
          <a:srcRect l="12920" t="32281" r="48340" b="22438"/>
          <a:stretch/>
        </p:blipFill>
        <p:spPr>
          <a:xfrm>
            <a:off x="1534837" y="2269653"/>
            <a:ext cx="6061928" cy="3983553"/>
          </a:xfrm>
          <a:prstGeom prst="rect">
            <a:avLst/>
          </a:prstGeom>
          <a:ln>
            <a:solidFill>
              <a:schemeClr val="tx1"/>
            </a:solidFill>
          </a:ln>
        </p:spPr>
      </p:pic>
      <p:pic>
        <p:nvPicPr>
          <p:cNvPr id="9" name="Picture 8"/>
          <p:cNvPicPr>
            <a:picLocks noChangeAspect="1"/>
          </p:cNvPicPr>
          <p:nvPr/>
        </p:nvPicPr>
        <p:blipFill rotWithShape="1">
          <a:blip r:embed="rId5"/>
          <a:srcRect l="12920" t="32281" r="48340" b="22438"/>
          <a:stretch/>
        </p:blipFill>
        <p:spPr>
          <a:xfrm>
            <a:off x="1533348" y="2273202"/>
            <a:ext cx="6051124" cy="3976453"/>
          </a:xfrm>
          <a:prstGeom prst="rect">
            <a:avLst/>
          </a:prstGeom>
          <a:ln>
            <a:solidFill>
              <a:schemeClr val="tx1"/>
            </a:solidFill>
          </a:ln>
        </p:spPr>
      </p:pic>
      <p:pic>
        <p:nvPicPr>
          <p:cNvPr id="7" name="Picture 6"/>
          <p:cNvPicPr>
            <a:picLocks noChangeAspect="1"/>
          </p:cNvPicPr>
          <p:nvPr/>
        </p:nvPicPr>
        <p:blipFill rotWithShape="1">
          <a:blip r:embed="rId6"/>
          <a:srcRect l="12920" t="32281" r="48340" b="22438"/>
          <a:stretch/>
        </p:blipFill>
        <p:spPr>
          <a:xfrm>
            <a:off x="1540232" y="2269653"/>
            <a:ext cx="6061928" cy="3983553"/>
          </a:xfrm>
          <a:prstGeom prst="rect">
            <a:avLst/>
          </a:prstGeom>
          <a:ln>
            <a:solidFill>
              <a:schemeClr val="tx1"/>
            </a:solidFill>
          </a:ln>
        </p:spPr>
      </p:pic>
      <p:pic>
        <p:nvPicPr>
          <p:cNvPr id="5" name="Picture 4"/>
          <p:cNvPicPr>
            <a:picLocks noChangeAspect="1"/>
          </p:cNvPicPr>
          <p:nvPr/>
        </p:nvPicPr>
        <p:blipFill rotWithShape="1">
          <a:blip r:embed="rId7"/>
          <a:srcRect l="12920" t="32281" r="48340" b="22438"/>
          <a:stretch/>
        </p:blipFill>
        <p:spPr>
          <a:xfrm>
            <a:off x="1536326" y="2269653"/>
            <a:ext cx="6061928" cy="3983553"/>
          </a:xfrm>
          <a:prstGeom prst="rect">
            <a:avLst/>
          </a:prstGeom>
          <a:ln>
            <a:solidFill>
              <a:schemeClr val="tx1"/>
            </a:solidFill>
          </a:ln>
        </p:spPr>
      </p:pic>
    </p:spTree>
    <p:extLst>
      <p:ext uri="{BB962C8B-B14F-4D97-AF65-F5344CB8AC3E}">
        <p14:creationId xmlns:p14="http://schemas.microsoft.com/office/powerpoint/2010/main" val="149106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9275" y="1412776"/>
            <a:ext cx="8042276" cy="4343400"/>
          </a:xfrm>
        </p:spPr>
        <p:txBody>
          <a:bodyPr/>
          <a:lstStyle/>
          <a:p>
            <a:r>
              <a:rPr lang="en-US" dirty="0" smtClean="0"/>
              <a:t>Level of Support:</a:t>
            </a:r>
            <a:endParaRPr lang="en-US" dirty="0"/>
          </a:p>
        </p:txBody>
      </p:sp>
      <p:sp>
        <p:nvSpPr>
          <p:cNvPr id="3" name="Title 2"/>
          <p:cNvSpPr>
            <a:spLocks noGrp="1"/>
          </p:cNvSpPr>
          <p:nvPr>
            <p:ph type="title"/>
          </p:nvPr>
        </p:nvSpPr>
        <p:spPr/>
        <p:txBody>
          <a:bodyPr/>
          <a:lstStyle/>
          <a:p>
            <a:r>
              <a:rPr lang="en-GB" dirty="0" smtClean="0"/>
              <a:t/>
            </a:r>
            <a:br>
              <a:rPr lang="en-GB" dirty="0" smtClean="0"/>
            </a:br>
            <a:r>
              <a:rPr lang="en-GB" dirty="0" smtClean="0"/>
              <a:t>Pilot  </a:t>
            </a:r>
            <a:br>
              <a:rPr lang="en-GB" dirty="0" smtClean="0"/>
            </a:br>
            <a:endParaRPr lang="en-GB" dirty="0"/>
          </a:p>
        </p:txBody>
      </p:sp>
      <p:pic>
        <p:nvPicPr>
          <p:cNvPr id="4" name="Picture 3"/>
          <p:cNvPicPr>
            <a:picLocks noChangeAspect="1"/>
          </p:cNvPicPr>
          <p:nvPr/>
        </p:nvPicPr>
        <p:blipFill rotWithShape="1">
          <a:blip r:embed="rId3"/>
          <a:srcRect l="2958" t="31297" r="57195" b="16532"/>
          <a:stretch/>
        </p:blipFill>
        <p:spPr>
          <a:xfrm>
            <a:off x="1547664" y="2060848"/>
            <a:ext cx="6050259" cy="4453663"/>
          </a:xfrm>
          <a:prstGeom prst="rect">
            <a:avLst/>
          </a:prstGeom>
          <a:ln>
            <a:solidFill>
              <a:schemeClr val="tx1"/>
            </a:solidFill>
          </a:ln>
        </p:spPr>
      </p:pic>
    </p:spTree>
    <p:extLst>
      <p:ext uri="{BB962C8B-B14F-4D97-AF65-F5344CB8AC3E}">
        <p14:creationId xmlns:p14="http://schemas.microsoft.com/office/powerpoint/2010/main" val="196871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154020381"/>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t>Culture Change</a:t>
            </a:r>
            <a:endParaRPr lang="en-GB" dirty="0"/>
          </a:p>
        </p:txBody>
      </p:sp>
    </p:spTree>
    <p:extLst>
      <p:ext uri="{BB962C8B-B14F-4D97-AF65-F5344CB8AC3E}">
        <p14:creationId xmlns:p14="http://schemas.microsoft.com/office/powerpoint/2010/main" val="2126471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B4EF-3DA9-7845-B5A2-2239158BF305}"/>
              </a:ext>
            </a:extLst>
          </p:cNvPr>
          <p:cNvSpPr>
            <a:spLocks noGrp="1"/>
          </p:cNvSpPr>
          <p:nvPr>
            <p:ph type="ctrTitle"/>
          </p:nvPr>
        </p:nvSpPr>
        <p:spPr/>
        <p:txBody>
          <a:bodyPr/>
          <a:lstStyle/>
          <a:p>
            <a:r>
              <a:rPr lang="en-US" dirty="0" smtClean="0"/>
              <a:t>Update -January 2020</a:t>
            </a:r>
            <a:endParaRPr lang="en-US" dirty="0"/>
          </a:p>
        </p:txBody>
      </p:sp>
      <p:sp>
        <p:nvSpPr>
          <p:cNvPr id="3" name="Subtitle 2">
            <a:extLst>
              <a:ext uri="{FF2B5EF4-FFF2-40B4-BE49-F238E27FC236}">
                <a16:creationId xmlns:a16="http://schemas.microsoft.com/office/drawing/2014/main" id="{EA52ACC3-7034-0F49-895B-68B633E2E5BA}"/>
              </a:ext>
            </a:extLst>
          </p:cNvPr>
          <p:cNvSpPr>
            <a:spLocks noGrp="1"/>
          </p:cNvSpPr>
          <p:nvPr>
            <p:ph type="subTitle" idx="1"/>
          </p:nvPr>
        </p:nvSpPr>
        <p:spPr/>
        <p:txBody>
          <a:bodyPr/>
          <a:lstStyle/>
          <a:p>
            <a:endParaRPr lang="en-US"/>
          </a:p>
        </p:txBody>
      </p:sp>
      <p:sp>
        <p:nvSpPr>
          <p:cNvPr id="6" name="TextBox 5"/>
          <p:cNvSpPr txBox="1"/>
          <p:nvPr/>
        </p:nvSpPr>
        <p:spPr>
          <a:xfrm>
            <a:off x="473872" y="2158363"/>
            <a:ext cx="7484533" cy="440120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Day with Christine </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Learning </a:t>
            </a:r>
            <a:r>
              <a:rPr lang="en-US" sz="2800" dirty="0">
                <a:latin typeface="Arial" panose="020B0604020202020204" pitchFamily="34" charset="0"/>
                <a:cs typeface="Arial" panose="020B0604020202020204" pitchFamily="34" charset="0"/>
              </a:rPr>
              <a:t>walk to observe in each area </a:t>
            </a: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Lead coaches include OT </a:t>
            </a: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Review of tasks – lead coaches to meet with other coaches on a regular </a:t>
            </a:r>
            <a:r>
              <a:rPr lang="en-US" sz="2800" dirty="0" smtClean="0">
                <a:latin typeface="Arial" panose="020B0604020202020204" pitchFamily="34" charset="0"/>
                <a:cs typeface="Arial" panose="020B0604020202020204" pitchFamily="34" charset="0"/>
              </a:rPr>
              <a:t>basis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Annual reviews / MDT’s agenda</a:t>
            </a:r>
          </a:p>
        </p:txBody>
      </p:sp>
    </p:spTree>
    <p:extLst>
      <p:ext uri="{BB962C8B-B14F-4D97-AF65-F5344CB8AC3E}">
        <p14:creationId xmlns:p14="http://schemas.microsoft.com/office/powerpoint/2010/main" val="3607196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2381186557"/>
                    </a:ext>
                  </a:extLst>
                </a:gridCol>
                <a:gridCol w="25400">
                  <a:extLst>
                    <a:ext uri="{9D8B030D-6E8A-4147-A177-3AD203B41FA5}">
                      <a16:colId xmlns:a16="http://schemas.microsoft.com/office/drawing/2014/main" val="781369302"/>
                    </a:ext>
                  </a:extLst>
                </a:gridCol>
              </a:tblGrid>
              <a:tr h="0">
                <a:tc>
                  <a:txBody>
                    <a:bodyPr/>
                    <a:lstStyle/>
                    <a:p>
                      <a:pPr>
                        <a:lnSpc>
                          <a:spcPct val="107000"/>
                        </a:lnSpc>
                        <a:spcAft>
                          <a:spcPts val="0"/>
                        </a:spcAft>
                      </a:pPr>
                      <a:r>
                        <a:rPr lang="en-US" sz="100">
                          <a:effectLst/>
                        </a:rPr>
                        <a:t>Activity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Approximate time to do the activity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51833505"/>
                  </a:ext>
                </a:extLst>
              </a:tr>
              <a:tr h="0">
                <a:tc>
                  <a:txBody>
                    <a:bodyPr/>
                    <a:lstStyle/>
                    <a:p>
                      <a:pPr>
                        <a:lnSpc>
                          <a:spcPct val="107000"/>
                        </a:lnSpc>
                        <a:spcAft>
                          <a:spcPts val="0"/>
                        </a:spcAft>
                      </a:pPr>
                      <a:r>
                        <a:rPr lang="en-GB" sz="100">
                          <a:effectLst/>
                        </a:rPr>
                        <a:t>Snack / break / supper</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10 minutes (to eat)</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76024012"/>
                  </a:ext>
                </a:extLst>
              </a:tr>
              <a:tr h="0">
                <a:tc>
                  <a:txBody>
                    <a:bodyPr/>
                    <a:lstStyle/>
                    <a:p>
                      <a:pPr>
                        <a:lnSpc>
                          <a:spcPct val="107000"/>
                        </a:lnSpc>
                        <a:spcAft>
                          <a:spcPts val="0"/>
                        </a:spcAft>
                      </a:pPr>
                      <a:r>
                        <a:rPr lang="en-GB" sz="100">
                          <a:effectLst/>
                        </a:rPr>
                        <a:t>Swimming (in the water)</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30 minutes (in water)</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60531398"/>
                  </a:ext>
                </a:extLst>
              </a:tr>
              <a:tr h="0">
                <a:tc>
                  <a:txBody>
                    <a:bodyPr/>
                    <a:lstStyle/>
                    <a:p>
                      <a:pPr>
                        <a:lnSpc>
                          <a:spcPct val="107000"/>
                        </a:lnSpc>
                        <a:spcAft>
                          <a:spcPts val="0"/>
                        </a:spcAft>
                      </a:pPr>
                      <a:r>
                        <a:rPr lang="en-GB" sz="100">
                          <a:effectLst/>
                        </a:rPr>
                        <a:t>Park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20 minutes</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2138944"/>
                  </a:ext>
                </a:extLst>
              </a:tr>
              <a:tr h="0">
                <a:tc>
                  <a:txBody>
                    <a:bodyPr/>
                    <a:lstStyle/>
                    <a:p>
                      <a:pPr>
                        <a:lnSpc>
                          <a:spcPct val="107000"/>
                        </a:lnSpc>
                        <a:spcAft>
                          <a:spcPts val="0"/>
                        </a:spcAft>
                      </a:pPr>
                      <a:r>
                        <a:rPr lang="en-GB" sz="100">
                          <a:effectLst/>
                        </a:rPr>
                        <a:t>Greeting / tutorial</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20 minutes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98580755"/>
                  </a:ext>
                </a:extLst>
              </a:tr>
              <a:tr h="0">
                <a:tc>
                  <a:txBody>
                    <a:bodyPr/>
                    <a:lstStyle/>
                    <a:p>
                      <a:pPr>
                        <a:lnSpc>
                          <a:spcPct val="107000"/>
                        </a:lnSpc>
                        <a:spcAft>
                          <a:spcPts val="0"/>
                        </a:spcAft>
                      </a:pPr>
                      <a:r>
                        <a:rPr lang="en-GB" sz="100">
                          <a:effectLst/>
                        </a:rPr>
                        <a:t>Walk round site</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10 minutes</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26811775"/>
                  </a:ext>
                </a:extLst>
              </a:tr>
              <a:tr h="0">
                <a:tc>
                  <a:txBody>
                    <a:bodyPr/>
                    <a:lstStyle/>
                    <a:p>
                      <a:pPr>
                        <a:lnSpc>
                          <a:spcPct val="107000"/>
                        </a:lnSpc>
                        <a:spcAft>
                          <a:spcPts val="0"/>
                        </a:spcAft>
                      </a:pPr>
                      <a:r>
                        <a:rPr lang="en-GB" sz="100">
                          <a:effectLst/>
                        </a:rPr>
                        <a:t>Sensory room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20 minutes</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79860460"/>
                  </a:ext>
                </a:extLst>
              </a:tr>
              <a:tr h="0">
                <a:tc>
                  <a:txBody>
                    <a:bodyPr/>
                    <a:lstStyle/>
                    <a:p>
                      <a:pPr>
                        <a:lnSpc>
                          <a:spcPct val="107000"/>
                        </a:lnSpc>
                        <a:spcAft>
                          <a:spcPts val="0"/>
                        </a:spcAft>
                      </a:pPr>
                      <a:r>
                        <a:rPr lang="en-GB" sz="100">
                          <a:effectLst/>
                        </a:rPr>
                        <a:t>Television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30 minutes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94799038"/>
                  </a:ext>
                </a:extLst>
              </a:tr>
              <a:tr h="0">
                <a:tc>
                  <a:txBody>
                    <a:bodyPr/>
                    <a:lstStyle/>
                    <a:p>
                      <a:pPr>
                        <a:lnSpc>
                          <a:spcPct val="107000"/>
                        </a:lnSpc>
                        <a:spcAft>
                          <a:spcPts val="0"/>
                        </a:spcAft>
                      </a:pPr>
                      <a:r>
                        <a:rPr lang="en-GB" sz="100">
                          <a:effectLst/>
                        </a:rPr>
                        <a:t>computer / ICT session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20 minutes / 40 minutes?</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65852373"/>
                  </a:ext>
                </a:extLst>
              </a:tr>
              <a:tr h="0">
                <a:tc>
                  <a:txBody>
                    <a:bodyPr/>
                    <a:lstStyle/>
                    <a:p>
                      <a:pPr>
                        <a:lnSpc>
                          <a:spcPct val="107000"/>
                        </a:lnSpc>
                        <a:spcAft>
                          <a:spcPts val="0"/>
                        </a:spcAft>
                      </a:pPr>
                      <a:r>
                        <a:rPr lang="en-GB" sz="100">
                          <a:effectLst/>
                        </a:rPr>
                        <a:t>Gym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20 minutes</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91210482"/>
                  </a:ext>
                </a:extLst>
              </a:tr>
              <a:tr h="0">
                <a:tc>
                  <a:txBody>
                    <a:bodyPr/>
                    <a:lstStyle/>
                    <a:p>
                      <a:pPr>
                        <a:lnSpc>
                          <a:spcPct val="107000"/>
                        </a:lnSpc>
                        <a:spcAft>
                          <a:spcPts val="0"/>
                        </a:spcAft>
                      </a:pPr>
                      <a:r>
                        <a:rPr lang="en-GB" sz="100">
                          <a:effectLst/>
                        </a:rPr>
                        <a:t>Music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a:effectLst/>
                        </a:rPr>
                        <a:t>40 minutes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1216029"/>
                  </a:ext>
                </a:extLst>
              </a:tr>
              <a:tr h="0">
                <a:tc>
                  <a:txBody>
                    <a:bodyPr/>
                    <a:lstStyle/>
                    <a:p>
                      <a:pPr>
                        <a:lnSpc>
                          <a:spcPct val="107000"/>
                        </a:lnSpc>
                        <a:spcAft>
                          <a:spcPts val="0"/>
                        </a:spcAft>
                      </a:pPr>
                      <a:r>
                        <a:rPr lang="en-GB" sz="100">
                          <a:effectLst/>
                        </a:rPr>
                        <a:t>Outdoor gym </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 dirty="0">
                          <a:effectLst/>
                        </a:rPr>
                        <a:t>20 minutes </a:t>
                      </a:r>
                      <a:endParaRPr lang="en-GB" sz="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34760401"/>
                  </a:ext>
                </a:extLst>
              </a:tr>
            </a:tbl>
          </a:graphicData>
        </a:graphic>
      </p:graphicFrame>
      <p:sp>
        <p:nvSpPr>
          <p:cNvPr id="3" name="Title 2"/>
          <p:cNvSpPr>
            <a:spLocks noGrp="1"/>
          </p:cNvSpPr>
          <p:nvPr>
            <p:ph type="title"/>
          </p:nvPr>
        </p:nvSpPr>
        <p:spPr>
          <a:xfrm>
            <a:off x="650875" y="235726"/>
            <a:ext cx="6299200" cy="1336956"/>
          </a:xfrm>
        </p:spPr>
        <p:txBody>
          <a:bodyPr/>
          <a:lstStyle/>
          <a:p>
            <a:r>
              <a:rPr lang="en-US" dirty="0" smtClean="0"/>
              <a:t>Training</a:t>
            </a:r>
            <a:br>
              <a:rPr lang="en-US" dirty="0" smtClean="0"/>
            </a:br>
            <a:r>
              <a:rPr lang="en-US" dirty="0" smtClean="0"/>
              <a:t>Timetables / White space</a:t>
            </a:r>
            <a:endParaRPr lang="en-GB" dirty="0"/>
          </a:p>
        </p:txBody>
      </p:sp>
      <p:sp>
        <p:nvSpPr>
          <p:cNvPr id="4" name="TextBox 3"/>
          <p:cNvSpPr txBox="1"/>
          <p:nvPr/>
        </p:nvSpPr>
        <p:spPr>
          <a:xfrm>
            <a:off x="6848475" y="1676399"/>
            <a:ext cx="754592" cy="3416320"/>
          </a:xfrm>
          <a:prstGeom prst="rect">
            <a:avLst/>
          </a:prstGeom>
          <a:noFill/>
        </p:spPr>
        <p:txBody>
          <a:bodyPr wrap="square" rtlCol="0">
            <a:spAutoFit/>
          </a:bodyPr>
          <a:lstStyle/>
          <a:p>
            <a:endParaRPr lang="en-GB"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GB" dirty="0" smtClean="0"/>
          </a:p>
        </p:txBody>
      </p:sp>
      <p:graphicFrame>
        <p:nvGraphicFramePr>
          <p:cNvPr id="8" name="Table 7"/>
          <p:cNvGraphicFramePr>
            <a:graphicFrameLocks noGrp="1"/>
          </p:cNvGraphicFramePr>
          <p:nvPr>
            <p:extLst>
              <p:ext uri="{D42A27DB-BD31-4B8C-83A1-F6EECF244321}">
                <p14:modId xmlns:p14="http://schemas.microsoft.com/office/powerpoint/2010/main" val="1044421194"/>
              </p:ext>
            </p:extLst>
          </p:nvPr>
        </p:nvGraphicFramePr>
        <p:xfrm>
          <a:off x="549275" y="1922644"/>
          <a:ext cx="6781967" cy="3648190"/>
        </p:xfrm>
        <a:graphic>
          <a:graphicData uri="http://schemas.openxmlformats.org/drawingml/2006/table">
            <a:tbl>
              <a:tblPr firstRow="1" firstCol="1" bandRow="1">
                <a:tableStyleId>{5C22544A-7EE6-4342-B048-85BDC9FD1C3A}</a:tableStyleId>
              </a:tblPr>
              <a:tblGrid>
                <a:gridCol w="3024434">
                  <a:extLst>
                    <a:ext uri="{9D8B030D-6E8A-4147-A177-3AD203B41FA5}">
                      <a16:colId xmlns:a16="http://schemas.microsoft.com/office/drawing/2014/main" val="3491453619"/>
                    </a:ext>
                  </a:extLst>
                </a:gridCol>
                <a:gridCol w="3757533">
                  <a:extLst>
                    <a:ext uri="{9D8B030D-6E8A-4147-A177-3AD203B41FA5}">
                      <a16:colId xmlns:a16="http://schemas.microsoft.com/office/drawing/2014/main" val="1337622738"/>
                    </a:ext>
                  </a:extLst>
                </a:gridCol>
              </a:tblGrid>
              <a:tr h="280630">
                <a:tc>
                  <a:txBody>
                    <a:bodyPr/>
                    <a:lstStyle/>
                    <a:p>
                      <a:pPr>
                        <a:lnSpc>
                          <a:spcPct val="107000"/>
                        </a:lnSpc>
                        <a:spcAft>
                          <a:spcPts val="0"/>
                        </a:spcAft>
                      </a:pPr>
                      <a:r>
                        <a:rPr lang="en-US" sz="1400" dirty="0">
                          <a:effectLst/>
                        </a:rPr>
                        <a:t>Activity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Approximate time to do the activity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0387002"/>
                  </a:ext>
                </a:extLst>
              </a:tr>
              <a:tr h="280630">
                <a:tc>
                  <a:txBody>
                    <a:bodyPr/>
                    <a:lstStyle/>
                    <a:p>
                      <a:pPr>
                        <a:lnSpc>
                          <a:spcPct val="107000"/>
                        </a:lnSpc>
                        <a:spcAft>
                          <a:spcPts val="0"/>
                        </a:spcAft>
                      </a:pPr>
                      <a:r>
                        <a:rPr lang="en-GB" sz="1400" dirty="0">
                          <a:effectLst/>
                        </a:rPr>
                        <a:t>Snack / break / supper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10 minutes (to eat)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0741565"/>
                  </a:ext>
                </a:extLst>
              </a:tr>
              <a:tr h="280630">
                <a:tc>
                  <a:txBody>
                    <a:bodyPr/>
                    <a:lstStyle/>
                    <a:p>
                      <a:pPr>
                        <a:lnSpc>
                          <a:spcPct val="107000"/>
                        </a:lnSpc>
                        <a:spcAft>
                          <a:spcPts val="0"/>
                        </a:spcAft>
                      </a:pPr>
                      <a:r>
                        <a:rPr lang="en-GB" sz="1400">
                          <a:effectLst/>
                        </a:rPr>
                        <a:t>Swimming (in the water)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30 minutes (in water)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842208"/>
                  </a:ext>
                </a:extLst>
              </a:tr>
              <a:tr h="280630">
                <a:tc>
                  <a:txBody>
                    <a:bodyPr/>
                    <a:lstStyle/>
                    <a:p>
                      <a:pPr>
                        <a:lnSpc>
                          <a:spcPct val="107000"/>
                        </a:lnSpc>
                        <a:spcAft>
                          <a:spcPts val="0"/>
                        </a:spcAft>
                      </a:pPr>
                      <a:r>
                        <a:rPr lang="en-GB" sz="1400">
                          <a:effectLst/>
                        </a:rPr>
                        <a:t>Park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20 minutes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2138588"/>
                  </a:ext>
                </a:extLst>
              </a:tr>
              <a:tr h="280630">
                <a:tc>
                  <a:txBody>
                    <a:bodyPr/>
                    <a:lstStyle/>
                    <a:p>
                      <a:pPr>
                        <a:lnSpc>
                          <a:spcPct val="107000"/>
                        </a:lnSpc>
                        <a:spcAft>
                          <a:spcPts val="0"/>
                        </a:spcAft>
                      </a:pPr>
                      <a:r>
                        <a:rPr lang="en-GB" sz="1400">
                          <a:effectLst/>
                        </a:rPr>
                        <a:t>Greeting / tutorial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20 minutes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6380588"/>
                  </a:ext>
                </a:extLst>
              </a:tr>
              <a:tr h="280630">
                <a:tc>
                  <a:txBody>
                    <a:bodyPr/>
                    <a:lstStyle/>
                    <a:p>
                      <a:pPr>
                        <a:lnSpc>
                          <a:spcPct val="107000"/>
                        </a:lnSpc>
                        <a:spcAft>
                          <a:spcPts val="0"/>
                        </a:spcAft>
                      </a:pPr>
                      <a:r>
                        <a:rPr lang="en-GB" sz="1400">
                          <a:effectLst/>
                        </a:rPr>
                        <a:t>Walk round site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10 minutes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828154"/>
                  </a:ext>
                </a:extLst>
              </a:tr>
              <a:tr h="280630">
                <a:tc>
                  <a:txBody>
                    <a:bodyPr/>
                    <a:lstStyle/>
                    <a:p>
                      <a:pPr>
                        <a:lnSpc>
                          <a:spcPct val="107000"/>
                        </a:lnSpc>
                        <a:spcAft>
                          <a:spcPts val="0"/>
                        </a:spcAft>
                      </a:pPr>
                      <a:r>
                        <a:rPr lang="en-GB" sz="1400">
                          <a:effectLst/>
                        </a:rPr>
                        <a:t>Sensory room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20 minutes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2034327"/>
                  </a:ext>
                </a:extLst>
              </a:tr>
              <a:tr h="280630">
                <a:tc>
                  <a:txBody>
                    <a:bodyPr/>
                    <a:lstStyle/>
                    <a:p>
                      <a:pPr>
                        <a:lnSpc>
                          <a:spcPct val="107000"/>
                        </a:lnSpc>
                        <a:spcAft>
                          <a:spcPts val="0"/>
                        </a:spcAft>
                      </a:pPr>
                      <a:r>
                        <a:rPr lang="en-GB" sz="1400">
                          <a:effectLst/>
                        </a:rPr>
                        <a:t>Television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30 minutes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1200460"/>
                  </a:ext>
                </a:extLst>
              </a:tr>
              <a:tr h="280630">
                <a:tc>
                  <a:txBody>
                    <a:bodyPr/>
                    <a:lstStyle/>
                    <a:p>
                      <a:pPr>
                        <a:lnSpc>
                          <a:spcPct val="107000"/>
                        </a:lnSpc>
                        <a:spcAft>
                          <a:spcPts val="0"/>
                        </a:spcAft>
                      </a:pPr>
                      <a:r>
                        <a:rPr lang="en-GB" sz="1400">
                          <a:effectLst/>
                        </a:rPr>
                        <a:t>computer / ICT session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20 minutes / 40 minutes?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2721276"/>
                  </a:ext>
                </a:extLst>
              </a:tr>
              <a:tr h="280630">
                <a:tc>
                  <a:txBody>
                    <a:bodyPr/>
                    <a:lstStyle/>
                    <a:p>
                      <a:pPr>
                        <a:lnSpc>
                          <a:spcPct val="107000"/>
                        </a:lnSpc>
                        <a:spcAft>
                          <a:spcPts val="0"/>
                        </a:spcAft>
                      </a:pPr>
                      <a:r>
                        <a:rPr lang="en-GB" sz="1400">
                          <a:effectLst/>
                        </a:rPr>
                        <a:t>Gym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20 minutes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204959"/>
                  </a:ext>
                </a:extLst>
              </a:tr>
              <a:tr h="280630">
                <a:tc>
                  <a:txBody>
                    <a:bodyPr/>
                    <a:lstStyle/>
                    <a:p>
                      <a:pPr>
                        <a:lnSpc>
                          <a:spcPct val="107000"/>
                        </a:lnSpc>
                        <a:spcAft>
                          <a:spcPts val="0"/>
                        </a:spcAft>
                      </a:pPr>
                      <a:r>
                        <a:rPr lang="en-GB" sz="1400">
                          <a:effectLst/>
                        </a:rPr>
                        <a:t>Music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40 minutes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512966"/>
                  </a:ext>
                </a:extLst>
              </a:tr>
              <a:tr h="280630">
                <a:tc>
                  <a:txBody>
                    <a:bodyPr/>
                    <a:lstStyle/>
                    <a:p>
                      <a:pPr>
                        <a:lnSpc>
                          <a:spcPct val="107000"/>
                        </a:lnSpc>
                        <a:spcAft>
                          <a:spcPts val="0"/>
                        </a:spcAft>
                      </a:pPr>
                      <a:r>
                        <a:rPr lang="en-GB" sz="1400">
                          <a:effectLst/>
                        </a:rPr>
                        <a:t>Outdoor gym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20 minutes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5761795"/>
                  </a:ext>
                </a:extLst>
              </a:tr>
              <a:tr h="280630">
                <a:tc>
                  <a:txBody>
                    <a:bodyPr/>
                    <a:lstStyle/>
                    <a:p>
                      <a:pPr>
                        <a:lnSpc>
                          <a:spcPct val="107000"/>
                        </a:lnSpc>
                        <a:spcAft>
                          <a:spcPts val="0"/>
                        </a:spcAft>
                      </a:pPr>
                      <a:r>
                        <a:rPr lang="en-GB" sz="1400">
                          <a:effectLst/>
                        </a:rPr>
                        <a:t>Rebound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30 minutes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892322"/>
                  </a:ext>
                </a:extLst>
              </a:tr>
            </a:tbl>
          </a:graphicData>
        </a:graphic>
      </p:graphicFrame>
      <p:graphicFrame>
        <p:nvGraphicFramePr>
          <p:cNvPr id="14" name="Diagram 13"/>
          <p:cNvGraphicFramePr/>
          <p:nvPr>
            <p:extLst>
              <p:ext uri="{D42A27DB-BD31-4B8C-83A1-F6EECF244321}">
                <p14:modId xmlns:p14="http://schemas.microsoft.com/office/powerpoint/2010/main" val="4115934346"/>
              </p:ext>
            </p:extLst>
          </p:nvPr>
        </p:nvGraphicFramePr>
        <p:xfrm>
          <a:off x="650875" y="5570834"/>
          <a:ext cx="6096000" cy="1286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85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theme/theme1.xml><?xml version="1.0" encoding="utf-8"?>
<a:theme xmlns:a="http://schemas.openxmlformats.org/drawingml/2006/main" name="Text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icture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Picture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Picture slide 4">
  <a:themeElements>
    <a:clrScheme name="Seashell colours">
      <a:dk1>
        <a:srgbClr val="000000"/>
      </a:dk1>
      <a:lt1>
        <a:srgbClr val="FFFFFF"/>
      </a:lt1>
      <a:dk2>
        <a:srgbClr val="44546A"/>
      </a:dk2>
      <a:lt2>
        <a:srgbClr val="E7E6E6"/>
      </a:lt2>
      <a:accent1>
        <a:srgbClr val="0077C8"/>
      </a:accent1>
      <a:accent2>
        <a:srgbClr val="83329B"/>
      </a:accent2>
      <a:accent3>
        <a:srgbClr val="2CCCD3"/>
      </a:accent3>
      <a:accent4>
        <a:srgbClr val="00B398"/>
      </a:accent4>
      <a:accent5>
        <a:srgbClr val="5B9BD5"/>
      </a:accent5>
      <a:accent6>
        <a:srgbClr val="EFBA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1">
  <a:themeElements>
    <a:clrScheme name="Seashell colours">
      <a:dk1>
        <a:srgbClr val="000000"/>
      </a:dk1>
      <a:lt1>
        <a:srgbClr val="FFFFFF"/>
      </a:lt1>
      <a:dk2>
        <a:srgbClr val="44546A"/>
      </a:dk2>
      <a:lt2>
        <a:srgbClr val="E7E6E6"/>
      </a:lt2>
      <a:accent1>
        <a:srgbClr val="0077C8"/>
      </a:accent1>
      <a:accent2>
        <a:srgbClr val="83329B"/>
      </a:accent2>
      <a:accent3>
        <a:srgbClr val="2CCCD3"/>
      </a:accent3>
      <a:accent4>
        <a:srgbClr val="00B398"/>
      </a:accent4>
      <a:accent5>
        <a:srgbClr val="5B9BD5"/>
      </a:accent5>
      <a:accent6>
        <a:srgbClr val="EFBA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vider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Graph slide">
  <a:themeElements>
    <a:clrScheme name="Seashell Trust colours">
      <a:dk1>
        <a:srgbClr val="000000"/>
      </a:dk1>
      <a:lt1>
        <a:srgbClr val="FFFFFF"/>
      </a:lt1>
      <a:dk2>
        <a:srgbClr val="0077C8"/>
      </a:dk2>
      <a:lt2>
        <a:srgbClr val="FFFFFF"/>
      </a:lt2>
      <a:accent1>
        <a:srgbClr val="0077C8"/>
      </a:accent1>
      <a:accent2>
        <a:srgbClr val="83329B"/>
      </a:accent2>
      <a:accent3>
        <a:srgbClr val="2CCCD3"/>
      </a:accent3>
      <a:accent4>
        <a:srgbClr val="00B398"/>
      </a:accent4>
      <a:accent5>
        <a:srgbClr val="5B9BD5"/>
      </a:accent5>
      <a:accent6>
        <a:srgbClr val="EFBA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ab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icture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0221D7F2BF8F44A3BCA2A6FF1893F1" ma:contentTypeVersion="9" ma:contentTypeDescription="Create a new document." ma:contentTypeScope="" ma:versionID="26310c1c8701eca117444eace07b41f9">
  <xsd:schema xmlns:xsd="http://www.w3.org/2001/XMLSchema" xmlns:xs="http://www.w3.org/2001/XMLSchema" xmlns:p="http://schemas.microsoft.com/office/2006/metadata/properties" xmlns:ns2="f440746b-d232-4af8-9af9-7fae5ce98701" xmlns:ns3="9dc5fd2b-76c7-4d23-8e93-3f4fa5f08306" targetNamespace="http://schemas.microsoft.com/office/2006/metadata/properties" ma:root="true" ma:fieldsID="96b24b6138fae3be3230b422f170d6e3" ns2:_="" ns3:_="">
    <xsd:import namespace="f440746b-d232-4af8-9af9-7fae5ce98701"/>
    <xsd:import namespace="9dc5fd2b-76c7-4d23-8e93-3f4fa5f08306"/>
    <xsd:element name="properties">
      <xsd:complexType>
        <xsd:sequence>
          <xsd:element name="documentManagement">
            <xsd:complexType>
              <xsd:all>
                <xsd:element ref="ns2:_dlc_DocId" minOccurs="0"/>
                <xsd:element ref="ns2:_dlc_DocIdUrl" minOccurs="0"/>
                <xsd:element ref="ns2:_dlc_DocIdPersistId" minOccurs="0"/>
                <xsd:element ref="ns3: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0746b-d232-4af8-9af9-7fae5ce9870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dc5fd2b-76c7-4d23-8e93-3f4fa5f08306" elementFormDefault="qualified">
    <xsd:import namespace="http://schemas.microsoft.com/office/2006/documentManagement/types"/>
    <xsd:import namespace="http://schemas.microsoft.com/office/infopath/2007/PartnerControls"/>
    <xsd:element name="Archive" ma:index="11"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f440746b-d232-4af8-9af9-7fae5ce98701">F6NKCWMZPW7F-201267738-140</_dlc_DocId>
    <_dlc_DocIdUrl xmlns="f440746b-d232-4af8-9af9-7fae5ce98701">
      <Url>https://portal.seashelltrust.org.uk/sites/TD/_layouts/15/DocIdRedir.aspx?ID=F6NKCWMZPW7F-201267738-140</Url>
      <Description>F6NKCWMZPW7F-201267738-140</Description>
    </_dlc_DocIdUrl>
    <Archive xmlns="9dc5fd2b-76c7-4d23-8e93-3f4fa5f08306">false</Archive>
  </documentManagement>
</p:properties>
</file>

<file path=customXml/item4.xml><?xml version="1.0" encoding="utf-8"?>
<?mso-contentType ?>
<SharedContentType xmlns="Microsoft.SharePoint.Taxonomy.ContentTypeSync" SourceId="c808f0fd-0874-4681-903a-66200320ee5c" ContentTypeId="0x01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B59FA82-D83A-4502-8633-FD3C2D247A32}">
  <ds:schemaRefs>
    <ds:schemaRef ds:uri="http://schemas.microsoft.com/sharepoint/v3/contenttype/forms"/>
  </ds:schemaRefs>
</ds:datastoreItem>
</file>

<file path=customXml/itemProps2.xml><?xml version="1.0" encoding="utf-8"?>
<ds:datastoreItem xmlns:ds="http://schemas.openxmlformats.org/officeDocument/2006/customXml" ds:itemID="{0F1958FA-20B1-4D59-B3EE-229E2345C5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40746b-d232-4af8-9af9-7fae5ce98701"/>
    <ds:schemaRef ds:uri="9dc5fd2b-76c7-4d23-8e93-3f4fa5f08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BA26F9-DB41-4AC8-95CA-912778830A48}">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f440746b-d232-4af8-9af9-7fae5ce98701"/>
    <ds:schemaRef ds:uri="http://schemas.openxmlformats.org/package/2006/metadata/core-properties"/>
    <ds:schemaRef ds:uri="9dc5fd2b-76c7-4d23-8e93-3f4fa5f08306"/>
    <ds:schemaRef ds:uri="http://www.w3.org/XML/1998/namespace"/>
  </ds:schemaRefs>
</ds:datastoreItem>
</file>

<file path=customXml/itemProps4.xml><?xml version="1.0" encoding="utf-8"?>
<ds:datastoreItem xmlns:ds="http://schemas.openxmlformats.org/officeDocument/2006/customXml" ds:itemID="{8B8DA12B-F2CE-4A04-B33C-A5EED769FDEB}">
  <ds:schemaRefs>
    <ds:schemaRef ds:uri="Microsoft.SharePoint.Taxonomy.ContentTypeSync"/>
  </ds:schemaRefs>
</ds:datastoreItem>
</file>

<file path=customXml/itemProps5.xml><?xml version="1.0" encoding="utf-8"?>
<ds:datastoreItem xmlns:ds="http://schemas.openxmlformats.org/officeDocument/2006/customXml" ds:itemID="{06F10784-FC81-487C-9525-4A3AD3FE33D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2733</TotalTime>
  <Words>1787</Words>
  <Application>Microsoft Office PowerPoint</Application>
  <PresentationFormat>On-screen Show (4:3)</PresentationFormat>
  <Paragraphs>335</Paragraphs>
  <Slides>31</Slides>
  <Notes>19</Notes>
  <HiddenSlides>1</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31</vt:i4>
      </vt:variant>
    </vt:vector>
  </HeadingPairs>
  <TitlesOfParts>
    <vt:vector size="49" baseType="lpstr">
      <vt:lpstr>Arial</vt:lpstr>
      <vt:lpstr>Calibri</vt:lpstr>
      <vt:lpstr>Calibri Light</vt:lpstr>
      <vt:lpstr>Goldplay</vt:lpstr>
      <vt:lpstr>Goldplay Medium</vt:lpstr>
      <vt:lpstr>Times New Roman</vt:lpstr>
      <vt:lpstr>Text slide 1</vt:lpstr>
      <vt:lpstr>Text slide 2</vt:lpstr>
      <vt:lpstr>Text slide 3</vt:lpstr>
      <vt:lpstr>Text slide 4</vt:lpstr>
      <vt:lpstr>Divider slide 1</vt:lpstr>
      <vt:lpstr>Divider slide 2</vt:lpstr>
      <vt:lpstr>Graph slide</vt:lpstr>
      <vt:lpstr>Table slide</vt:lpstr>
      <vt:lpstr>Picture slide 1</vt:lpstr>
      <vt:lpstr>Picture slide 2</vt:lpstr>
      <vt:lpstr>Picture slide 3</vt:lpstr>
      <vt:lpstr>Picture slide 4</vt:lpstr>
      <vt:lpstr>Implementing Active Support across a School, College and Residential environment, measuring the impact for the individual.  Lynne Thompson Rachel Fleming Aimee Kitchingman</vt:lpstr>
      <vt:lpstr>PowerPoint Presentation</vt:lpstr>
      <vt:lpstr>Evidence of Learning </vt:lpstr>
      <vt:lpstr>Pilot </vt:lpstr>
      <vt:lpstr> Pilot  </vt:lpstr>
      <vt:lpstr> Pilot   </vt:lpstr>
      <vt:lpstr>Culture Change</vt:lpstr>
      <vt:lpstr>Update -January 2020</vt:lpstr>
      <vt:lpstr>Training Timetables / White space</vt:lpstr>
      <vt:lpstr>PowerPoint Presentation</vt:lpstr>
      <vt:lpstr>PowerPoint Presentation</vt:lpstr>
      <vt:lpstr>Evidencing the impact  </vt:lpstr>
      <vt:lpstr>Evidencing the impact   Earwig</vt:lpstr>
      <vt:lpstr>Evidencing the impact   </vt:lpstr>
      <vt:lpstr> </vt:lpstr>
      <vt:lpstr>Earwig baseline &amp; reviewing evidence</vt:lpstr>
      <vt:lpstr> </vt:lpstr>
      <vt:lpstr>PowerPoint Presentation</vt:lpstr>
      <vt:lpstr>PowerPoint Presentation</vt:lpstr>
      <vt:lpstr>PowerPoint Presentation</vt:lpstr>
      <vt:lpstr>PowerPoint Presentation</vt:lpstr>
      <vt:lpstr>PowerPoint Presentation</vt:lpstr>
      <vt:lpstr>Riding the wave </vt:lpstr>
      <vt:lpstr>PowerPoint Presentation</vt:lpstr>
      <vt:lpstr>PowerPoint Presentation</vt:lpstr>
      <vt:lpstr>PowerPoint Presentation</vt:lpstr>
      <vt:lpstr>Behaviour of concern and Active support </vt:lpstr>
      <vt:lpstr>Active Support and Riding the Waves </vt:lpstr>
      <vt:lpstr>PowerPoint Presentation</vt:lpstr>
      <vt:lpstr>Behaviour of concern and Active support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 Edit</dc:creator>
  <cp:lastModifiedBy>Lynne Thompson</cp:lastModifiedBy>
  <cp:revision>65</cp:revision>
  <dcterms:created xsi:type="dcterms:W3CDTF">2020-10-30T08:00:05Z</dcterms:created>
  <dcterms:modified xsi:type="dcterms:W3CDTF">2021-07-15T07:15:48Z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0x010100900221D7F2BF8F44A3BCA2A6FF1893F1</vt:lpwstr>
  </property>
  <property fmtid="{D5CDD505-2E9C-101B-9397-08002B2CF9AE}" pid="3" name="_dlc_DocIdItemGuid">
    <vt:lpwstr>b1afaaf2-605e-4bec-84fe-c02823e4006a</vt:lpwstr>
  </property>
  <property fmtid="{D5CDD505-2E9C-101B-9397-08002B2CF9AE}" pid="4" name="Document type">
    <vt:lpwstr>1;#Guidance|700ee83c-e501-43bc-8346-00b1ca13ca93</vt:lpwstr>
  </property>
</Properties>
</file>